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Nunito" panose="020B0604020202020204" charset="0"/>
      <p:regular r:id="rId22"/>
      <p:bold r:id="rId23"/>
      <p:italic r:id="rId24"/>
      <p:boldItalic r:id="rId25"/>
    </p:embeddedFont>
    <p:embeddedFont>
      <p:font typeface="Spectral SemiBold"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joPR+goLvR8PBr9yvVlVBpX4GW7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69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70479da42f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 name="Google Shape;244;g270479da42f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70479da42f_3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5" name="Google Shape;325;g270479da42f_3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70479da42f_3_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4" name="Google Shape;334;g270479da42f_3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70479da42f_3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2" name="Google Shape;342;g270479da42f_3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70479da42f_3_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g270479da42f_3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70479da42f_3_1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0" name="Google Shape;360;g270479da42f_3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70479da42f_3_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g270479da42f_3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70479da42f_3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g270479da42f_3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70479da42f_3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 name="Google Shape;264;g270479da42f_3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70479da42f_3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g270479da42f_3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70479da42f_3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1" name="Google Shape;281;g270479da42f_3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70479da42f_3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70479da42f_3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70479da42f_3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g270479da42f_3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70479da42f_3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g270479da42f_3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70479da42f_3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g270479da42f_3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2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ver Bloom Blur 12 Curio">
  <p:cSld name="Cover Bloom Blur 12 Curio">
    <p:bg>
      <p:bgPr>
        <a:solidFill>
          <a:schemeClr val="dk2"/>
        </a:solidFill>
        <a:effectLst/>
      </p:bgPr>
    </p:bg>
    <p:spTree>
      <p:nvGrpSpPr>
        <p:cNvPr id="1" name="Shape 13"/>
        <p:cNvGrpSpPr/>
        <p:nvPr/>
      </p:nvGrpSpPr>
      <p:grpSpPr>
        <a:xfrm>
          <a:off x="0" y="0"/>
          <a:ext cx="0" cy="0"/>
          <a:chOff x="0" y="0"/>
          <a:chExt cx="0" cy="0"/>
        </a:xfrm>
      </p:grpSpPr>
      <p:pic>
        <p:nvPicPr>
          <p:cNvPr id="14" name="Google Shape;14;g26fb6c2684c_5_11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 name="Google Shape;15;g26fb6c2684c_5_119"/>
          <p:cNvSpPr/>
          <p:nvPr/>
        </p:nvSpPr>
        <p:spPr>
          <a:xfrm>
            <a:off x="0" y="0"/>
            <a:ext cx="12192000" cy="6858000"/>
          </a:xfrm>
          <a:prstGeom prst="rect">
            <a:avLst/>
          </a:prstGeom>
          <a:gradFill>
            <a:gsLst>
              <a:gs pos="0">
                <a:srgbClr val="003034">
                  <a:alpha val="21176"/>
                </a:srgbClr>
              </a:gs>
              <a:gs pos="71000">
                <a:srgbClr val="003034">
                  <a:alpha val="0"/>
                </a:srgbClr>
              </a:gs>
              <a:gs pos="100000">
                <a:srgbClr val="003034">
                  <a:alpha val="0"/>
                </a:srgbClr>
              </a:gs>
            </a:gsLst>
            <a:lin ang="1890004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6" name="Google Shape;16;g26fb6c2684c_5_119"/>
          <p:cNvSpPr txBox="1">
            <a:spLocks noGrp="1"/>
          </p:cNvSpPr>
          <p:nvPr>
            <p:ph type="ctrTitle"/>
          </p:nvPr>
        </p:nvSpPr>
        <p:spPr>
          <a:xfrm>
            <a:off x="448949" y="3875414"/>
            <a:ext cx="7010100" cy="12711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2"/>
              </a:buClr>
              <a:buSzPts val="4400"/>
              <a:buFont typeface="Arial"/>
              <a:buNone/>
              <a:defRPr sz="44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7" name="Google Shape;17;g26fb6c2684c_5_119"/>
          <p:cNvSpPr txBox="1">
            <a:spLocks noGrp="1"/>
          </p:cNvSpPr>
          <p:nvPr>
            <p:ph type="dt" idx="10"/>
          </p:nvPr>
        </p:nvSpPr>
        <p:spPr>
          <a:xfrm>
            <a:off x="9019309" y="4493709"/>
            <a:ext cx="2440800" cy="4035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Google Shape;18;g26fb6c2684c_5_119"/>
          <p:cNvSpPr txBox="1">
            <a:spLocks noGrp="1"/>
          </p:cNvSpPr>
          <p:nvPr>
            <p:ph type="body" idx="1"/>
          </p:nvPr>
        </p:nvSpPr>
        <p:spPr>
          <a:xfrm>
            <a:off x="9019308" y="3896324"/>
            <a:ext cx="2440800" cy="596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lvl1pPr>
            <a:lvl2pPr marL="914400" lvl="1" indent="-228600" algn="l">
              <a:lnSpc>
                <a:spcPct val="100000"/>
              </a:lnSpc>
              <a:spcBef>
                <a:spcPts val="1600"/>
              </a:spcBef>
              <a:spcAft>
                <a:spcPts val="0"/>
              </a:spcAft>
              <a:buClr>
                <a:schemeClr val="lt1"/>
              </a:buClr>
              <a:buSzPts val="1600"/>
              <a:buFont typeface="Arial"/>
              <a:buNone/>
              <a:defRPr/>
            </a:lvl2pPr>
            <a:lvl3pPr marL="1371600" lvl="2" indent="-228600" algn="l">
              <a:lnSpc>
                <a:spcPct val="100000"/>
              </a:lnSpc>
              <a:spcBef>
                <a:spcPts val="1600"/>
              </a:spcBef>
              <a:spcAft>
                <a:spcPts val="0"/>
              </a:spcAft>
              <a:buClr>
                <a:schemeClr val="lt1"/>
              </a:buClr>
              <a:buSzPts val="1600"/>
              <a:buNone/>
              <a:defRPr/>
            </a:lvl3pPr>
            <a:lvl4pPr marL="1828800" lvl="3" indent="-228600" algn="l">
              <a:lnSpc>
                <a:spcPct val="100000"/>
              </a:lnSpc>
              <a:spcBef>
                <a:spcPts val="1600"/>
              </a:spcBef>
              <a:spcAft>
                <a:spcPts val="0"/>
              </a:spcAft>
              <a:buClr>
                <a:schemeClr val="lt1"/>
              </a:buClr>
              <a:buSzPts val="1600"/>
              <a:buNone/>
              <a:defRPr/>
            </a:lvl4pPr>
            <a:lvl5pPr marL="2286000" lvl="4" indent="-228600" algn="l">
              <a:lnSpc>
                <a:spcPct val="100000"/>
              </a:lnSpc>
              <a:spcBef>
                <a:spcPts val="1600"/>
              </a:spcBef>
              <a:spcAft>
                <a:spcPts val="0"/>
              </a:spcAft>
              <a:buClr>
                <a:schemeClr val="lt1"/>
              </a:buClr>
              <a:buSzPts val="1600"/>
              <a:buNone/>
              <a:defRPr/>
            </a:lvl5pPr>
            <a:lvl6pPr marL="2743200" lvl="5" indent="-342900" algn="l">
              <a:lnSpc>
                <a:spcPct val="100000"/>
              </a:lnSpc>
              <a:spcBef>
                <a:spcPts val="1600"/>
              </a:spcBef>
              <a:spcAft>
                <a:spcPts val="0"/>
              </a:spcAft>
              <a:buClr>
                <a:schemeClr val="lt1"/>
              </a:buClr>
              <a:buSzPts val="1800"/>
              <a:buChar char="■"/>
              <a:defRPr/>
            </a:lvl6pPr>
            <a:lvl7pPr marL="3200400" lvl="6" indent="-342900" algn="l">
              <a:lnSpc>
                <a:spcPct val="90000"/>
              </a:lnSpc>
              <a:spcBef>
                <a:spcPts val="1600"/>
              </a:spcBef>
              <a:spcAft>
                <a:spcPts val="0"/>
              </a:spcAft>
              <a:buClr>
                <a:schemeClr val="lt1"/>
              </a:buClr>
              <a:buSzPts val="1800"/>
              <a:buChar char="●"/>
              <a:defRPr/>
            </a:lvl7pPr>
            <a:lvl8pPr marL="3657600" lvl="7" indent="-342900" algn="l">
              <a:lnSpc>
                <a:spcPct val="90000"/>
              </a:lnSpc>
              <a:spcBef>
                <a:spcPts val="1600"/>
              </a:spcBef>
              <a:spcAft>
                <a:spcPts val="0"/>
              </a:spcAft>
              <a:buClr>
                <a:schemeClr val="lt1"/>
              </a:buClr>
              <a:buSzPts val="1800"/>
              <a:buChar char="○"/>
              <a:defRPr/>
            </a:lvl8pPr>
            <a:lvl9pPr marL="4114800" lvl="8" indent="-342900" algn="l">
              <a:lnSpc>
                <a:spcPct val="90000"/>
              </a:lnSpc>
              <a:spcBef>
                <a:spcPts val="1600"/>
              </a:spcBef>
              <a:spcAft>
                <a:spcPts val="1600"/>
              </a:spcAft>
              <a:buClr>
                <a:schemeClr val="lt1"/>
              </a:buClr>
              <a:buSzPts val="1800"/>
              <a:buChar char="■"/>
              <a:defRPr/>
            </a:lvl9pPr>
          </a:lstStyle>
          <a:p>
            <a:endParaRPr/>
          </a:p>
        </p:txBody>
      </p:sp>
      <p:pic>
        <p:nvPicPr>
          <p:cNvPr id="19" name="Google Shape;19;g26fb6c2684c_5_119"/>
          <p:cNvPicPr preferRelativeResize="0"/>
          <p:nvPr/>
        </p:nvPicPr>
        <p:blipFill rotWithShape="1">
          <a:blip r:embed="rId3">
            <a:alphaModFix/>
          </a:blip>
          <a:srcRect/>
          <a:stretch/>
        </p:blipFill>
        <p:spPr>
          <a:xfrm>
            <a:off x="479427" y="5833505"/>
            <a:ext cx="2095369" cy="407432"/>
          </a:xfrm>
          <a:prstGeom prst="rect">
            <a:avLst/>
          </a:prstGeom>
          <a:noFill/>
          <a:ln>
            <a:noFill/>
          </a:ln>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End Slide OL">
  <p:cSld name="End Slide OL">
    <p:bg>
      <p:bgPr>
        <a:solidFill>
          <a:schemeClr val="dk2"/>
        </a:solidFill>
        <a:effectLst/>
      </p:bgPr>
    </p:bg>
    <p:spTree>
      <p:nvGrpSpPr>
        <p:cNvPr id="1" name="Shape 120"/>
        <p:cNvGrpSpPr/>
        <p:nvPr/>
      </p:nvGrpSpPr>
      <p:grpSpPr>
        <a:xfrm>
          <a:off x="0" y="0"/>
          <a:ext cx="0" cy="0"/>
          <a:chOff x="0" y="0"/>
          <a:chExt cx="0" cy="0"/>
        </a:xfrm>
      </p:grpSpPr>
      <p:pic>
        <p:nvPicPr>
          <p:cNvPr id="121" name="Google Shape;121;g26fb6c2684c_5_19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2" name="Google Shape;122;g26fb6c2684c_5_199"/>
          <p:cNvSpPr txBox="1">
            <a:spLocks noGrp="1"/>
          </p:cNvSpPr>
          <p:nvPr>
            <p:ph type="ftr" idx="11"/>
          </p:nvPr>
        </p:nvSpPr>
        <p:spPr>
          <a:xfrm>
            <a:off x="6956723" y="6384093"/>
            <a:ext cx="4531800" cy="207600"/>
          </a:xfrm>
          <a:prstGeom prst="rect">
            <a:avLst/>
          </a:prstGeom>
          <a:noFill/>
          <a:ln>
            <a:noFill/>
          </a:ln>
        </p:spPr>
        <p:txBody>
          <a:bodyPr spcFirstLastPara="1" wrap="square" lIns="0" tIns="0" rIns="0" bIns="0" anchor="b"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g26fb6c2684c_5_199"/>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
        <p:nvSpPr>
          <p:cNvPr id="124" name="Google Shape;124;g26fb6c2684c_5_199"/>
          <p:cNvSpPr txBox="1">
            <a:spLocks noGrp="1"/>
          </p:cNvSpPr>
          <p:nvPr>
            <p:ph type="ctrTitle"/>
          </p:nvPr>
        </p:nvSpPr>
        <p:spPr>
          <a:xfrm>
            <a:off x="448945" y="1914700"/>
            <a:ext cx="5647200" cy="1978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2"/>
              </a:buClr>
              <a:buSzPts val="7200"/>
              <a:buFont typeface="Arial"/>
              <a:buNone/>
              <a:defRPr sz="7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25" name="Google Shape;125;g26fb6c2684c_5_199"/>
          <p:cNvSpPr txBox="1">
            <a:spLocks noGrp="1"/>
          </p:cNvSpPr>
          <p:nvPr>
            <p:ph type="subTitle" idx="1"/>
          </p:nvPr>
        </p:nvSpPr>
        <p:spPr>
          <a:xfrm>
            <a:off x="479425" y="4043972"/>
            <a:ext cx="5616600" cy="789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1600"/>
              <a:buNone/>
              <a:defRPr sz="1600" b="1">
                <a:solidFill>
                  <a:schemeClr val="accent1"/>
                </a:solidFill>
              </a:defRPr>
            </a:lvl1pPr>
            <a:lvl2pPr lvl="1" algn="ctr">
              <a:lnSpc>
                <a:spcPct val="100000"/>
              </a:lnSpc>
              <a:spcBef>
                <a:spcPts val="1600"/>
              </a:spcBef>
              <a:spcAft>
                <a:spcPts val="0"/>
              </a:spcAft>
              <a:buClr>
                <a:schemeClr val="lt1"/>
              </a:buClr>
              <a:buSzPts val="2000"/>
              <a:buNone/>
              <a:defRPr sz="2000"/>
            </a:lvl2pPr>
            <a:lvl3pPr lvl="2" algn="ctr">
              <a:lnSpc>
                <a:spcPct val="100000"/>
              </a:lnSpc>
              <a:spcBef>
                <a:spcPts val="1600"/>
              </a:spcBef>
              <a:spcAft>
                <a:spcPts val="0"/>
              </a:spcAft>
              <a:buClr>
                <a:schemeClr val="lt1"/>
              </a:buClr>
              <a:buSzPts val="1800"/>
              <a:buNone/>
              <a:defRPr sz="1800"/>
            </a:lvl3pPr>
            <a:lvl4pPr lvl="3" algn="ctr">
              <a:lnSpc>
                <a:spcPct val="100000"/>
              </a:lnSpc>
              <a:spcBef>
                <a:spcPts val="1600"/>
              </a:spcBef>
              <a:spcAft>
                <a:spcPts val="0"/>
              </a:spcAft>
              <a:buClr>
                <a:schemeClr val="lt1"/>
              </a:buClr>
              <a:buSzPts val="1600"/>
              <a:buNone/>
              <a:defRPr sz="1600"/>
            </a:lvl4pPr>
            <a:lvl5pPr lvl="4" algn="ctr">
              <a:lnSpc>
                <a:spcPct val="100000"/>
              </a:lnSpc>
              <a:spcBef>
                <a:spcPts val="1600"/>
              </a:spcBef>
              <a:spcAft>
                <a:spcPts val="0"/>
              </a:spcAft>
              <a:buClr>
                <a:schemeClr val="lt1"/>
              </a:buClr>
              <a:buSzPts val="1600"/>
              <a:buNone/>
              <a:defRPr sz="1600"/>
            </a:lvl5pPr>
            <a:lvl6pPr lvl="5" algn="ctr">
              <a:lnSpc>
                <a:spcPct val="100000"/>
              </a:lnSpc>
              <a:spcBef>
                <a:spcPts val="1600"/>
              </a:spcBef>
              <a:spcAft>
                <a:spcPts val="0"/>
              </a:spcAft>
              <a:buClr>
                <a:schemeClr val="lt1"/>
              </a:buClr>
              <a:buSzPts val="1600"/>
              <a:buNone/>
              <a:defRPr sz="1600"/>
            </a:lvl6pPr>
            <a:lvl7pPr lvl="6" algn="ctr">
              <a:lnSpc>
                <a:spcPct val="90000"/>
              </a:lnSpc>
              <a:spcBef>
                <a:spcPts val="1600"/>
              </a:spcBef>
              <a:spcAft>
                <a:spcPts val="0"/>
              </a:spcAft>
              <a:buClr>
                <a:schemeClr val="lt1"/>
              </a:buClr>
              <a:buSzPts val="1600"/>
              <a:buNone/>
              <a:defRPr sz="1600"/>
            </a:lvl7pPr>
            <a:lvl8pPr lvl="7" algn="ctr">
              <a:lnSpc>
                <a:spcPct val="90000"/>
              </a:lnSpc>
              <a:spcBef>
                <a:spcPts val="1600"/>
              </a:spcBef>
              <a:spcAft>
                <a:spcPts val="0"/>
              </a:spcAft>
              <a:buClr>
                <a:schemeClr val="lt1"/>
              </a:buClr>
              <a:buSzPts val="1600"/>
              <a:buNone/>
              <a:defRPr sz="1600"/>
            </a:lvl8pPr>
            <a:lvl9pPr lvl="8" algn="ctr">
              <a:lnSpc>
                <a:spcPct val="90000"/>
              </a:lnSpc>
              <a:spcBef>
                <a:spcPts val="1600"/>
              </a:spcBef>
              <a:spcAft>
                <a:spcPts val="1600"/>
              </a:spcAft>
              <a:buClr>
                <a:schemeClr val="lt1"/>
              </a:buClr>
              <a:buSzPts val="1600"/>
              <a:buNone/>
              <a:defRPr sz="1600"/>
            </a:lvl9pPr>
          </a:lstStyle>
          <a:p>
            <a:endParaRPr/>
          </a:p>
        </p:txBody>
      </p:sp>
      <p:pic>
        <p:nvPicPr>
          <p:cNvPr id="126" name="Google Shape;126;g26fb6c2684c_5_199"/>
          <p:cNvPicPr preferRelativeResize="0"/>
          <p:nvPr/>
        </p:nvPicPr>
        <p:blipFill rotWithShape="1">
          <a:blip r:embed="rId3">
            <a:alphaModFix/>
          </a:blip>
          <a:srcRect/>
          <a:stretch/>
        </p:blipFill>
        <p:spPr>
          <a:xfrm>
            <a:off x="479427" y="5833505"/>
            <a:ext cx="2095369" cy="407432"/>
          </a:xfrm>
          <a:prstGeom prst="rect">
            <a:avLst/>
          </a:prstGeom>
          <a:noFill/>
          <a:ln>
            <a:noFill/>
          </a:ln>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127"/>
        <p:cNvGrpSpPr/>
        <p:nvPr/>
      </p:nvGrpSpPr>
      <p:grpSpPr>
        <a:xfrm>
          <a:off x="0" y="0"/>
          <a:ext cx="0" cy="0"/>
          <a:chOff x="0" y="0"/>
          <a:chExt cx="0" cy="0"/>
        </a:xfrm>
      </p:grpSpPr>
      <p:sp>
        <p:nvSpPr>
          <p:cNvPr id="128" name="Google Shape;128;g26fb6c2684c_5_4"/>
          <p:cNvSpPr/>
          <p:nvPr/>
        </p:nvSpPr>
        <p:spPr>
          <a:xfrm>
            <a:off x="41" y="3766000"/>
            <a:ext cx="9827100" cy="3092100"/>
          </a:xfrm>
          <a:prstGeom prst="rtTriangle">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6fb6c2684c_5_4"/>
          <p:cNvSpPr/>
          <p:nvPr/>
        </p:nvSpPr>
        <p:spPr>
          <a:xfrm flipH="1">
            <a:off x="4776900" y="2067600"/>
            <a:ext cx="7415100" cy="4790400"/>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6fb6c2684c_5_4"/>
          <p:cNvSpPr/>
          <p:nvPr/>
        </p:nvSpPr>
        <p:spPr>
          <a:xfrm rot="10800000">
            <a:off x="6745206" y="-100"/>
            <a:ext cx="5446800" cy="2736900"/>
          </a:xfrm>
          <a:prstGeom prst="rtTriangle">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g26fb6c2684c_5_4"/>
          <p:cNvSpPr/>
          <p:nvPr/>
        </p:nvSpPr>
        <p:spPr>
          <a:xfrm>
            <a:off x="271033" y="275000"/>
            <a:ext cx="11649900" cy="63081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2" name="Google Shape;132;g26fb6c2684c_5_4"/>
          <p:cNvGrpSpPr/>
          <p:nvPr/>
        </p:nvGrpSpPr>
        <p:grpSpPr>
          <a:xfrm>
            <a:off x="340259" y="790"/>
            <a:ext cx="3000409" cy="1392365"/>
            <a:chOff x="255200" y="592"/>
            <a:chExt cx="2250363" cy="1044300"/>
          </a:xfrm>
        </p:grpSpPr>
        <p:sp>
          <p:nvSpPr>
            <p:cNvPr id="133" name="Google Shape;133;g26fb6c2684c_5_4"/>
            <p:cNvSpPr/>
            <p:nvPr/>
          </p:nvSpPr>
          <p:spPr>
            <a:xfrm>
              <a:off x="764063" y="592"/>
              <a:ext cx="1741500" cy="1044300"/>
            </a:xfrm>
            <a:prstGeom prst="parallelogram">
              <a:avLst>
                <a:gd name="adj" fmla="val 153193"/>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g26fb6c2684c_5_4"/>
            <p:cNvSpPr/>
            <p:nvPr/>
          </p:nvSpPr>
          <p:spPr>
            <a:xfrm>
              <a:off x="509632" y="592"/>
              <a:ext cx="1741500" cy="1044300"/>
            </a:xfrm>
            <a:prstGeom prst="parallelogram">
              <a:avLst>
                <a:gd name="adj" fmla="val 153193"/>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g26fb6c2684c_5_4"/>
            <p:cNvSpPr/>
            <p:nvPr/>
          </p:nvSpPr>
          <p:spPr>
            <a:xfrm>
              <a:off x="255200" y="592"/>
              <a:ext cx="1741500" cy="1044300"/>
            </a:xfrm>
            <a:prstGeom prst="parallelogram">
              <a:avLst>
                <a:gd name="adj" fmla="val 153193"/>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6" name="Google Shape;136;g26fb6c2684c_5_4"/>
          <p:cNvGrpSpPr/>
          <p:nvPr/>
        </p:nvGrpSpPr>
        <p:grpSpPr>
          <a:xfrm>
            <a:off x="1207163" y="790"/>
            <a:ext cx="3000409" cy="1392365"/>
            <a:chOff x="905395" y="592"/>
            <a:chExt cx="2250363" cy="1044300"/>
          </a:xfrm>
        </p:grpSpPr>
        <p:sp>
          <p:nvSpPr>
            <p:cNvPr id="137" name="Google Shape;137;g26fb6c2684c_5_4"/>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g26fb6c2684c_5_4"/>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26fb6c2684c_5_4"/>
            <p:cNvSpPr/>
            <p:nvPr/>
          </p:nvSpPr>
          <p:spPr>
            <a:xfrm>
              <a:off x="905395" y="592"/>
              <a:ext cx="1741500" cy="1044300"/>
            </a:xfrm>
            <a:prstGeom prst="parallelogram">
              <a:avLst>
                <a:gd name="adj" fmla="val 153193"/>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g26fb6c2684c_5_4"/>
          <p:cNvGrpSpPr/>
          <p:nvPr/>
        </p:nvGrpSpPr>
        <p:grpSpPr>
          <a:xfrm>
            <a:off x="9409957" y="6784"/>
            <a:ext cx="2468375" cy="1002839"/>
            <a:chOff x="6917201" y="0"/>
            <a:chExt cx="2227776" cy="863400"/>
          </a:xfrm>
        </p:grpSpPr>
        <p:sp>
          <p:nvSpPr>
            <p:cNvPr id="141" name="Google Shape;141;g26fb6c2684c_5_4"/>
            <p:cNvSpPr/>
            <p:nvPr/>
          </p:nvSpPr>
          <p:spPr>
            <a:xfrm>
              <a:off x="7641677" y="0"/>
              <a:ext cx="1503300" cy="863400"/>
            </a:xfrm>
            <a:prstGeom prst="parallelogram">
              <a:avLst>
                <a:gd name="adj" fmla="val 158024"/>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6fb6c2684c_5_4"/>
            <p:cNvSpPr/>
            <p:nvPr/>
          </p:nvSpPr>
          <p:spPr>
            <a:xfrm>
              <a:off x="7279439" y="0"/>
              <a:ext cx="1503300" cy="863400"/>
            </a:xfrm>
            <a:prstGeom prst="parallelogram">
              <a:avLst>
                <a:gd name="adj" fmla="val 158024"/>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6fb6c2684c_5_4"/>
            <p:cNvSpPr/>
            <p:nvPr/>
          </p:nvSpPr>
          <p:spPr>
            <a:xfrm>
              <a:off x="6917201" y="0"/>
              <a:ext cx="1503300" cy="863400"/>
            </a:xfrm>
            <a:prstGeom prst="parallelogram">
              <a:avLst>
                <a:gd name="adj" fmla="val 158024"/>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 name="Google Shape;144;g26fb6c2684c_5_4"/>
          <p:cNvGrpSpPr/>
          <p:nvPr/>
        </p:nvGrpSpPr>
        <p:grpSpPr>
          <a:xfrm>
            <a:off x="8737606" y="5623802"/>
            <a:ext cx="3185497" cy="1234317"/>
            <a:chOff x="6917201" y="0"/>
            <a:chExt cx="2227776" cy="863400"/>
          </a:xfrm>
        </p:grpSpPr>
        <p:sp>
          <p:nvSpPr>
            <p:cNvPr id="145" name="Google Shape;145;g26fb6c2684c_5_4"/>
            <p:cNvSpPr/>
            <p:nvPr/>
          </p:nvSpPr>
          <p:spPr>
            <a:xfrm>
              <a:off x="7641677" y="0"/>
              <a:ext cx="1503300" cy="863400"/>
            </a:xfrm>
            <a:prstGeom prst="parallelogram">
              <a:avLst>
                <a:gd name="adj" fmla="val 158024"/>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6fb6c2684c_5_4"/>
            <p:cNvSpPr/>
            <p:nvPr/>
          </p:nvSpPr>
          <p:spPr>
            <a:xfrm>
              <a:off x="7279439" y="0"/>
              <a:ext cx="1503300" cy="863400"/>
            </a:xfrm>
            <a:prstGeom prst="parallelogram">
              <a:avLst>
                <a:gd name="adj" fmla="val 158024"/>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6fb6c2684c_5_4"/>
            <p:cNvSpPr/>
            <p:nvPr/>
          </p:nvSpPr>
          <p:spPr>
            <a:xfrm>
              <a:off x="6917201" y="0"/>
              <a:ext cx="1503300" cy="863400"/>
            </a:xfrm>
            <a:prstGeom prst="parallelogram">
              <a:avLst>
                <a:gd name="adj" fmla="val 158024"/>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 name="Google Shape;148;g26fb6c2684c_5_4"/>
          <p:cNvGrpSpPr/>
          <p:nvPr/>
        </p:nvGrpSpPr>
        <p:grpSpPr>
          <a:xfrm>
            <a:off x="265762" y="5407536"/>
            <a:ext cx="3727291" cy="1444382"/>
            <a:chOff x="6917201" y="0"/>
            <a:chExt cx="2227776" cy="863400"/>
          </a:xfrm>
        </p:grpSpPr>
        <p:sp>
          <p:nvSpPr>
            <p:cNvPr id="149" name="Google Shape;149;g26fb6c2684c_5_4"/>
            <p:cNvSpPr/>
            <p:nvPr/>
          </p:nvSpPr>
          <p:spPr>
            <a:xfrm>
              <a:off x="7641677" y="0"/>
              <a:ext cx="1503300" cy="863400"/>
            </a:xfrm>
            <a:prstGeom prst="parallelogram">
              <a:avLst>
                <a:gd name="adj" fmla="val 158024"/>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6fb6c2684c_5_4"/>
            <p:cNvSpPr/>
            <p:nvPr/>
          </p:nvSpPr>
          <p:spPr>
            <a:xfrm>
              <a:off x="7279439" y="0"/>
              <a:ext cx="1503300" cy="863400"/>
            </a:xfrm>
            <a:prstGeom prst="parallelogram">
              <a:avLst>
                <a:gd name="adj" fmla="val 158024"/>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6fb6c2684c_5_4"/>
            <p:cNvSpPr/>
            <p:nvPr/>
          </p:nvSpPr>
          <p:spPr>
            <a:xfrm>
              <a:off x="6917201" y="0"/>
              <a:ext cx="1503300" cy="863400"/>
            </a:xfrm>
            <a:prstGeom prst="parallelogram">
              <a:avLst>
                <a:gd name="adj" fmla="val 158024"/>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g26fb6c2684c_5_4"/>
          <p:cNvSpPr txBox="1">
            <a:spLocks noGrp="1"/>
          </p:cNvSpPr>
          <p:nvPr>
            <p:ph type="ctrTitle"/>
          </p:nvPr>
        </p:nvSpPr>
        <p:spPr>
          <a:xfrm>
            <a:off x="2478271" y="2430444"/>
            <a:ext cx="7148400" cy="1930800"/>
          </a:xfrm>
          <a:prstGeom prst="rect">
            <a:avLst/>
          </a:prstGeom>
          <a:noFill/>
          <a:ln>
            <a:noFill/>
          </a:ln>
        </p:spPr>
        <p:txBody>
          <a:bodyPr spcFirstLastPara="1" wrap="square" lIns="121900" tIns="121900" rIns="121900" bIns="121900" anchor="ctr" anchorCtr="0">
            <a:normAutofit/>
          </a:bodyPr>
          <a:lstStyle>
            <a:lvl1pPr lvl="0" algn="ctr">
              <a:lnSpc>
                <a:spcPct val="100000"/>
              </a:lnSpc>
              <a:spcBef>
                <a:spcPts val="0"/>
              </a:spcBef>
              <a:spcAft>
                <a:spcPts val="0"/>
              </a:spcAft>
              <a:buSzPts val="5100"/>
              <a:buNone/>
              <a:defRPr sz="5100"/>
            </a:lvl1pPr>
            <a:lvl2pPr lvl="1" algn="ctr">
              <a:lnSpc>
                <a:spcPct val="100000"/>
              </a:lnSpc>
              <a:spcBef>
                <a:spcPts val="0"/>
              </a:spcBef>
              <a:spcAft>
                <a:spcPts val="0"/>
              </a:spcAft>
              <a:buSzPts val="5100"/>
              <a:buNone/>
              <a:defRPr sz="5100"/>
            </a:lvl2pPr>
            <a:lvl3pPr lvl="2" algn="ctr">
              <a:lnSpc>
                <a:spcPct val="100000"/>
              </a:lnSpc>
              <a:spcBef>
                <a:spcPts val="0"/>
              </a:spcBef>
              <a:spcAft>
                <a:spcPts val="0"/>
              </a:spcAft>
              <a:buSzPts val="5100"/>
              <a:buNone/>
              <a:defRPr sz="5100"/>
            </a:lvl3pPr>
            <a:lvl4pPr lvl="3" algn="ctr">
              <a:lnSpc>
                <a:spcPct val="100000"/>
              </a:lnSpc>
              <a:spcBef>
                <a:spcPts val="0"/>
              </a:spcBef>
              <a:spcAft>
                <a:spcPts val="0"/>
              </a:spcAft>
              <a:buSzPts val="5100"/>
              <a:buNone/>
              <a:defRPr sz="5100"/>
            </a:lvl4pPr>
            <a:lvl5pPr lvl="4" algn="ctr">
              <a:lnSpc>
                <a:spcPct val="100000"/>
              </a:lnSpc>
              <a:spcBef>
                <a:spcPts val="0"/>
              </a:spcBef>
              <a:spcAft>
                <a:spcPts val="0"/>
              </a:spcAft>
              <a:buSzPts val="5100"/>
              <a:buNone/>
              <a:defRPr sz="5100"/>
            </a:lvl5pPr>
            <a:lvl6pPr lvl="5" algn="ctr">
              <a:lnSpc>
                <a:spcPct val="100000"/>
              </a:lnSpc>
              <a:spcBef>
                <a:spcPts val="0"/>
              </a:spcBef>
              <a:spcAft>
                <a:spcPts val="0"/>
              </a:spcAft>
              <a:buSzPts val="5100"/>
              <a:buNone/>
              <a:defRPr sz="5100"/>
            </a:lvl6pPr>
            <a:lvl7pPr lvl="6" algn="ctr">
              <a:lnSpc>
                <a:spcPct val="100000"/>
              </a:lnSpc>
              <a:spcBef>
                <a:spcPts val="0"/>
              </a:spcBef>
              <a:spcAft>
                <a:spcPts val="0"/>
              </a:spcAft>
              <a:buSzPts val="5100"/>
              <a:buNone/>
              <a:defRPr sz="5100"/>
            </a:lvl7pPr>
            <a:lvl8pPr lvl="7" algn="ctr">
              <a:lnSpc>
                <a:spcPct val="100000"/>
              </a:lnSpc>
              <a:spcBef>
                <a:spcPts val="0"/>
              </a:spcBef>
              <a:spcAft>
                <a:spcPts val="0"/>
              </a:spcAft>
              <a:buSzPts val="5100"/>
              <a:buNone/>
              <a:defRPr sz="5100"/>
            </a:lvl8pPr>
            <a:lvl9pPr lvl="8" algn="ctr">
              <a:lnSpc>
                <a:spcPct val="100000"/>
              </a:lnSpc>
              <a:spcBef>
                <a:spcPts val="0"/>
              </a:spcBef>
              <a:spcAft>
                <a:spcPts val="0"/>
              </a:spcAft>
              <a:buSzPts val="5100"/>
              <a:buNone/>
              <a:defRPr sz="5100"/>
            </a:lvl9pPr>
          </a:lstStyle>
          <a:p>
            <a:endParaRPr/>
          </a:p>
        </p:txBody>
      </p:sp>
      <p:sp>
        <p:nvSpPr>
          <p:cNvPr id="153" name="Google Shape;153;g26fb6c2684c_5_4"/>
          <p:cNvSpPr txBox="1">
            <a:spLocks noGrp="1"/>
          </p:cNvSpPr>
          <p:nvPr>
            <p:ph type="subTitle" idx="1"/>
          </p:nvPr>
        </p:nvSpPr>
        <p:spPr>
          <a:xfrm>
            <a:off x="2478267" y="4550878"/>
            <a:ext cx="7148400" cy="696900"/>
          </a:xfrm>
          <a:prstGeom prst="rect">
            <a:avLst/>
          </a:prstGeom>
          <a:noFill/>
          <a:ln>
            <a:noFill/>
          </a:ln>
        </p:spPr>
        <p:txBody>
          <a:bodyPr spcFirstLastPara="1" wrap="square" lIns="121900" tIns="121900" rIns="121900" bIns="121900" anchor="t" anchorCtr="0">
            <a:normAutofit/>
          </a:bodyPr>
          <a:lstStyle>
            <a:lvl1pPr lvl="0" algn="ctr">
              <a:lnSpc>
                <a:spcPct val="100000"/>
              </a:lnSpc>
              <a:spcBef>
                <a:spcPts val="0"/>
              </a:spcBef>
              <a:spcAft>
                <a:spcPts val="0"/>
              </a:spcAft>
              <a:buClr>
                <a:schemeClr val="lt1"/>
              </a:buClr>
              <a:buSzPts val="2100"/>
              <a:buNone/>
              <a:defRPr sz="21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54" name="Google Shape;154;g26fb6c2684c_5_4"/>
          <p:cNvSpPr txBox="1">
            <a:spLocks noGrp="1"/>
          </p:cNvSpPr>
          <p:nvPr>
            <p:ph type="sldNum" idx="12"/>
          </p:nvPr>
        </p:nvSpPr>
        <p:spPr>
          <a:xfrm>
            <a:off x="11187645" y="605822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55"/>
        <p:cNvGrpSpPr/>
        <p:nvPr/>
      </p:nvGrpSpPr>
      <p:grpSpPr>
        <a:xfrm>
          <a:off x="0" y="0"/>
          <a:ext cx="0" cy="0"/>
          <a:chOff x="0" y="0"/>
          <a:chExt cx="0" cy="0"/>
        </a:xfrm>
      </p:grpSpPr>
      <p:sp>
        <p:nvSpPr>
          <p:cNvPr id="156" name="Google Shape;156;g26fb6c2684c_5_32"/>
          <p:cNvSpPr/>
          <p:nvPr/>
        </p:nvSpPr>
        <p:spPr>
          <a:xfrm flipH="1">
            <a:off x="6342900" y="3079200"/>
            <a:ext cx="5849100" cy="3778800"/>
          </a:xfrm>
          <a:prstGeom prst="rtTriangle">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7" name="Google Shape;157;g26fb6c2684c_5_32"/>
          <p:cNvGrpSpPr/>
          <p:nvPr/>
        </p:nvGrpSpPr>
        <p:grpSpPr>
          <a:xfrm>
            <a:off x="7458691" y="5281486"/>
            <a:ext cx="3880116" cy="1576482"/>
            <a:chOff x="6917201" y="0"/>
            <a:chExt cx="2227776" cy="863400"/>
          </a:xfrm>
        </p:grpSpPr>
        <p:sp>
          <p:nvSpPr>
            <p:cNvPr id="158" name="Google Shape;158;g26fb6c2684c_5_32"/>
            <p:cNvSpPr/>
            <p:nvPr/>
          </p:nvSpPr>
          <p:spPr>
            <a:xfrm>
              <a:off x="7641677" y="0"/>
              <a:ext cx="1503300" cy="863400"/>
            </a:xfrm>
            <a:prstGeom prst="parallelogram">
              <a:avLst>
                <a:gd name="adj" fmla="val 158024"/>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g26fb6c2684c_5_32"/>
            <p:cNvSpPr/>
            <p:nvPr/>
          </p:nvSpPr>
          <p:spPr>
            <a:xfrm>
              <a:off x="7279439" y="0"/>
              <a:ext cx="1503300" cy="863400"/>
            </a:xfrm>
            <a:prstGeom prst="parallelogram">
              <a:avLst>
                <a:gd name="adj" fmla="val 158024"/>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g26fb6c2684c_5_32"/>
            <p:cNvSpPr/>
            <p:nvPr/>
          </p:nvSpPr>
          <p:spPr>
            <a:xfrm>
              <a:off x="6917201" y="0"/>
              <a:ext cx="1503300" cy="863400"/>
            </a:xfrm>
            <a:prstGeom prst="parallelogram">
              <a:avLst>
                <a:gd name="adj" fmla="val 158024"/>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1" name="Google Shape;161;g26fb6c2684c_5_32"/>
          <p:cNvGrpSpPr/>
          <p:nvPr/>
        </p:nvGrpSpPr>
        <p:grpSpPr>
          <a:xfrm>
            <a:off x="265762" y="3"/>
            <a:ext cx="3727291" cy="1444382"/>
            <a:chOff x="6917201" y="0"/>
            <a:chExt cx="2227776" cy="863400"/>
          </a:xfrm>
        </p:grpSpPr>
        <p:sp>
          <p:nvSpPr>
            <p:cNvPr id="162" name="Google Shape;162;g26fb6c2684c_5_32"/>
            <p:cNvSpPr/>
            <p:nvPr/>
          </p:nvSpPr>
          <p:spPr>
            <a:xfrm>
              <a:off x="7641677" y="0"/>
              <a:ext cx="1503300" cy="863400"/>
            </a:xfrm>
            <a:prstGeom prst="parallelogram">
              <a:avLst>
                <a:gd name="adj" fmla="val 158024"/>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g26fb6c2684c_5_32"/>
            <p:cNvSpPr/>
            <p:nvPr/>
          </p:nvSpPr>
          <p:spPr>
            <a:xfrm>
              <a:off x="7279439" y="0"/>
              <a:ext cx="1503300" cy="863400"/>
            </a:xfrm>
            <a:prstGeom prst="parallelogram">
              <a:avLst>
                <a:gd name="adj" fmla="val 158024"/>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g26fb6c2684c_5_32"/>
            <p:cNvSpPr/>
            <p:nvPr/>
          </p:nvSpPr>
          <p:spPr>
            <a:xfrm>
              <a:off x="6917201" y="0"/>
              <a:ext cx="1503300" cy="863400"/>
            </a:xfrm>
            <a:prstGeom prst="parallelogram">
              <a:avLst>
                <a:gd name="adj" fmla="val 158024"/>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5" name="Google Shape;165;g26fb6c2684c_5_32"/>
          <p:cNvSpPr txBox="1">
            <a:spLocks noGrp="1"/>
          </p:cNvSpPr>
          <p:nvPr>
            <p:ph type="title"/>
          </p:nvPr>
        </p:nvSpPr>
        <p:spPr>
          <a:xfrm>
            <a:off x="2518245" y="2328133"/>
            <a:ext cx="7170000" cy="2194800"/>
          </a:xfrm>
          <a:prstGeom prst="rect">
            <a:avLst/>
          </a:prstGeom>
          <a:noFill/>
          <a:ln>
            <a:noFill/>
          </a:ln>
        </p:spPr>
        <p:txBody>
          <a:bodyPr spcFirstLastPara="1" wrap="square" lIns="121900" tIns="121900" rIns="121900" bIns="121900" anchor="ctr" anchorCtr="0">
            <a:normAutofit/>
          </a:bodyPr>
          <a:lstStyle>
            <a:lvl1pPr lvl="0" algn="ctr">
              <a:lnSpc>
                <a:spcPct val="100000"/>
              </a:lnSpc>
              <a:spcBef>
                <a:spcPts val="0"/>
              </a:spcBef>
              <a:spcAft>
                <a:spcPts val="0"/>
              </a:spcAft>
              <a:buClr>
                <a:schemeClr val="dk2"/>
              </a:buClr>
              <a:buSzPts val="4300"/>
              <a:buNone/>
              <a:defRPr sz="4300">
                <a:solidFill>
                  <a:schemeClr val="dk2"/>
                </a:solidFill>
              </a:defRPr>
            </a:lvl1pPr>
            <a:lvl2pPr lvl="1" algn="ctr">
              <a:lnSpc>
                <a:spcPct val="100000"/>
              </a:lnSpc>
              <a:spcBef>
                <a:spcPts val="0"/>
              </a:spcBef>
              <a:spcAft>
                <a:spcPts val="0"/>
              </a:spcAft>
              <a:buClr>
                <a:schemeClr val="dk2"/>
              </a:buClr>
              <a:buSzPts val="4300"/>
              <a:buNone/>
              <a:defRPr sz="4300">
                <a:solidFill>
                  <a:schemeClr val="dk2"/>
                </a:solidFill>
              </a:defRPr>
            </a:lvl2pPr>
            <a:lvl3pPr lvl="2" algn="ctr">
              <a:lnSpc>
                <a:spcPct val="100000"/>
              </a:lnSpc>
              <a:spcBef>
                <a:spcPts val="0"/>
              </a:spcBef>
              <a:spcAft>
                <a:spcPts val="0"/>
              </a:spcAft>
              <a:buClr>
                <a:schemeClr val="dk2"/>
              </a:buClr>
              <a:buSzPts val="4300"/>
              <a:buNone/>
              <a:defRPr sz="4300">
                <a:solidFill>
                  <a:schemeClr val="dk2"/>
                </a:solidFill>
              </a:defRPr>
            </a:lvl3pPr>
            <a:lvl4pPr lvl="3" algn="ctr">
              <a:lnSpc>
                <a:spcPct val="100000"/>
              </a:lnSpc>
              <a:spcBef>
                <a:spcPts val="0"/>
              </a:spcBef>
              <a:spcAft>
                <a:spcPts val="0"/>
              </a:spcAft>
              <a:buClr>
                <a:schemeClr val="dk2"/>
              </a:buClr>
              <a:buSzPts val="4300"/>
              <a:buNone/>
              <a:defRPr sz="4300">
                <a:solidFill>
                  <a:schemeClr val="dk2"/>
                </a:solidFill>
              </a:defRPr>
            </a:lvl4pPr>
            <a:lvl5pPr lvl="4" algn="ctr">
              <a:lnSpc>
                <a:spcPct val="100000"/>
              </a:lnSpc>
              <a:spcBef>
                <a:spcPts val="0"/>
              </a:spcBef>
              <a:spcAft>
                <a:spcPts val="0"/>
              </a:spcAft>
              <a:buClr>
                <a:schemeClr val="dk2"/>
              </a:buClr>
              <a:buSzPts val="4300"/>
              <a:buNone/>
              <a:defRPr sz="4300">
                <a:solidFill>
                  <a:schemeClr val="dk2"/>
                </a:solidFill>
              </a:defRPr>
            </a:lvl5pPr>
            <a:lvl6pPr lvl="5" algn="ctr">
              <a:lnSpc>
                <a:spcPct val="100000"/>
              </a:lnSpc>
              <a:spcBef>
                <a:spcPts val="0"/>
              </a:spcBef>
              <a:spcAft>
                <a:spcPts val="0"/>
              </a:spcAft>
              <a:buClr>
                <a:schemeClr val="dk2"/>
              </a:buClr>
              <a:buSzPts val="4300"/>
              <a:buNone/>
              <a:defRPr sz="4300">
                <a:solidFill>
                  <a:schemeClr val="dk2"/>
                </a:solidFill>
              </a:defRPr>
            </a:lvl6pPr>
            <a:lvl7pPr lvl="6" algn="ctr">
              <a:lnSpc>
                <a:spcPct val="100000"/>
              </a:lnSpc>
              <a:spcBef>
                <a:spcPts val="0"/>
              </a:spcBef>
              <a:spcAft>
                <a:spcPts val="0"/>
              </a:spcAft>
              <a:buClr>
                <a:schemeClr val="dk2"/>
              </a:buClr>
              <a:buSzPts val="4300"/>
              <a:buNone/>
              <a:defRPr sz="4300">
                <a:solidFill>
                  <a:schemeClr val="dk2"/>
                </a:solidFill>
              </a:defRPr>
            </a:lvl7pPr>
            <a:lvl8pPr lvl="7" algn="ctr">
              <a:lnSpc>
                <a:spcPct val="100000"/>
              </a:lnSpc>
              <a:spcBef>
                <a:spcPts val="0"/>
              </a:spcBef>
              <a:spcAft>
                <a:spcPts val="0"/>
              </a:spcAft>
              <a:buClr>
                <a:schemeClr val="dk2"/>
              </a:buClr>
              <a:buSzPts val="4300"/>
              <a:buNone/>
              <a:defRPr sz="4300">
                <a:solidFill>
                  <a:schemeClr val="dk2"/>
                </a:solidFill>
              </a:defRPr>
            </a:lvl8pPr>
            <a:lvl9pPr lvl="8" algn="ctr">
              <a:lnSpc>
                <a:spcPct val="100000"/>
              </a:lnSpc>
              <a:spcBef>
                <a:spcPts val="0"/>
              </a:spcBef>
              <a:spcAft>
                <a:spcPts val="0"/>
              </a:spcAft>
              <a:buClr>
                <a:schemeClr val="dk2"/>
              </a:buClr>
              <a:buSzPts val="4300"/>
              <a:buNone/>
              <a:defRPr sz="4300">
                <a:solidFill>
                  <a:schemeClr val="dk2"/>
                </a:solidFill>
              </a:defRPr>
            </a:lvl9pPr>
          </a:lstStyle>
          <a:p>
            <a:endParaRPr/>
          </a:p>
        </p:txBody>
      </p:sp>
      <p:sp>
        <p:nvSpPr>
          <p:cNvPr id="166" name="Google Shape;166;g26fb6c2684c_5_32"/>
          <p:cNvSpPr txBox="1">
            <a:spLocks noGrp="1"/>
          </p:cNvSpPr>
          <p:nvPr>
            <p:ph type="sldNum" idx="12"/>
          </p:nvPr>
        </p:nvSpPr>
        <p:spPr>
          <a:xfrm>
            <a:off x="11187645" y="605822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67"/>
        <p:cNvGrpSpPr/>
        <p:nvPr/>
      </p:nvGrpSpPr>
      <p:grpSpPr>
        <a:xfrm>
          <a:off x="0" y="0"/>
          <a:ext cx="0" cy="0"/>
          <a:chOff x="0" y="0"/>
          <a:chExt cx="0" cy="0"/>
        </a:xfrm>
      </p:grpSpPr>
      <p:sp>
        <p:nvSpPr>
          <p:cNvPr id="168" name="Google Shape;168;g26fb6c2684c_5_44"/>
          <p:cNvSpPr/>
          <p:nvPr/>
        </p:nvSpPr>
        <p:spPr>
          <a:xfrm flipH="1">
            <a:off x="4776900" y="2067600"/>
            <a:ext cx="7415100" cy="4790400"/>
          </a:xfrm>
          <a:prstGeom prst="rtTriangle">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6fb6c2684c_5_44"/>
          <p:cNvSpPr/>
          <p:nvPr/>
        </p:nvSpPr>
        <p:spPr>
          <a:xfrm>
            <a:off x="41" y="3766000"/>
            <a:ext cx="9827100" cy="3092100"/>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26fb6c2684c_5_44"/>
          <p:cNvSpPr/>
          <p:nvPr/>
        </p:nvSpPr>
        <p:spPr>
          <a:xfrm>
            <a:off x="270967" y="275000"/>
            <a:ext cx="11649900" cy="63081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26fb6c2684c_5_44"/>
          <p:cNvSpPr txBox="1">
            <a:spLocks noGrp="1"/>
          </p:cNvSpPr>
          <p:nvPr>
            <p:ph type="title"/>
          </p:nvPr>
        </p:nvSpPr>
        <p:spPr>
          <a:xfrm>
            <a:off x="1092200" y="1127467"/>
            <a:ext cx="10007700" cy="12729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72" name="Google Shape;172;g26fb6c2684c_5_44"/>
          <p:cNvSpPr txBox="1">
            <a:spLocks noGrp="1"/>
          </p:cNvSpPr>
          <p:nvPr>
            <p:ph type="body" idx="1"/>
          </p:nvPr>
        </p:nvSpPr>
        <p:spPr>
          <a:xfrm>
            <a:off x="1092200" y="2654300"/>
            <a:ext cx="10007700" cy="32640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173" name="Google Shape;173;g26fb6c2684c_5_44"/>
          <p:cNvSpPr txBox="1">
            <a:spLocks noGrp="1"/>
          </p:cNvSpPr>
          <p:nvPr>
            <p:ph type="sldNum" idx="12"/>
          </p:nvPr>
        </p:nvSpPr>
        <p:spPr>
          <a:xfrm>
            <a:off x="11187645" y="605822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174"/>
        <p:cNvGrpSpPr/>
        <p:nvPr/>
      </p:nvGrpSpPr>
      <p:grpSpPr>
        <a:xfrm>
          <a:off x="0" y="0"/>
          <a:ext cx="0" cy="0"/>
          <a:chOff x="0" y="0"/>
          <a:chExt cx="0" cy="0"/>
        </a:xfrm>
      </p:grpSpPr>
      <p:sp>
        <p:nvSpPr>
          <p:cNvPr id="175" name="Google Shape;175;g26fb6c2684c_5_51"/>
          <p:cNvSpPr/>
          <p:nvPr/>
        </p:nvSpPr>
        <p:spPr>
          <a:xfrm flipH="1">
            <a:off x="4776900" y="2067600"/>
            <a:ext cx="7415100" cy="4790400"/>
          </a:xfrm>
          <a:prstGeom prst="rtTriangle">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26fb6c2684c_5_51"/>
          <p:cNvSpPr/>
          <p:nvPr/>
        </p:nvSpPr>
        <p:spPr>
          <a:xfrm>
            <a:off x="41" y="3766000"/>
            <a:ext cx="9827100" cy="3092100"/>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26fb6c2684c_5_51"/>
          <p:cNvSpPr/>
          <p:nvPr/>
        </p:nvSpPr>
        <p:spPr>
          <a:xfrm>
            <a:off x="270967" y="275000"/>
            <a:ext cx="11649900" cy="63081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g26fb6c2684c_5_51"/>
          <p:cNvSpPr txBox="1">
            <a:spLocks noGrp="1"/>
          </p:cNvSpPr>
          <p:nvPr>
            <p:ph type="title"/>
          </p:nvPr>
        </p:nvSpPr>
        <p:spPr>
          <a:xfrm>
            <a:off x="1092200" y="1127467"/>
            <a:ext cx="10007700" cy="12729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79" name="Google Shape;179;g26fb6c2684c_5_51"/>
          <p:cNvSpPr txBox="1">
            <a:spLocks noGrp="1"/>
          </p:cNvSpPr>
          <p:nvPr>
            <p:ph type="body" idx="1"/>
          </p:nvPr>
        </p:nvSpPr>
        <p:spPr>
          <a:xfrm>
            <a:off x="1092200" y="2654300"/>
            <a:ext cx="4914900" cy="32640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180" name="Google Shape;180;g26fb6c2684c_5_51"/>
          <p:cNvSpPr txBox="1">
            <a:spLocks noGrp="1"/>
          </p:cNvSpPr>
          <p:nvPr>
            <p:ph type="body" idx="2"/>
          </p:nvPr>
        </p:nvSpPr>
        <p:spPr>
          <a:xfrm>
            <a:off x="6184900" y="2654300"/>
            <a:ext cx="4914900" cy="32640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181" name="Google Shape;181;g26fb6c2684c_5_51"/>
          <p:cNvSpPr txBox="1">
            <a:spLocks noGrp="1"/>
          </p:cNvSpPr>
          <p:nvPr>
            <p:ph type="sldNum" idx="12"/>
          </p:nvPr>
        </p:nvSpPr>
        <p:spPr>
          <a:xfrm>
            <a:off x="11187645" y="605822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182"/>
        <p:cNvGrpSpPr/>
        <p:nvPr/>
      </p:nvGrpSpPr>
      <p:grpSpPr>
        <a:xfrm>
          <a:off x="0" y="0"/>
          <a:ext cx="0" cy="0"/>
          <a:chOff x="0" y="0"/>
          <a:chExt cx="0" cy="0"/>
        </a:xfrm>
      </p:grpSpPr>
      <p:sp>
        <p:nvSpPr>
          <p:cNvPr id="183" name="Google Shape;183;g26fb6c2684c_5_59"/>
          <p:cNvSpPr/>
          <p:nvPr/>
        </p:nvSpPr>
        <p:spPr>
          <a:xfrm flipH="1">
            <a:off x="4776900" y="2067600"/>
            <a:ext cx="7415100" cy="4790400"/>
          </a:xfrm>
          <a:prstGeom prst="rtTriangle">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26fb6c2684c_5_59"/>
          <p:cNvSpPr/>
          <p:nvPr/>
        </p:nvSpPr>
        <p:spPr>
          <a:xfrm>
            <a:off x="41" y="3766000"/>
            <a:ext cx="9827100" cy="3092100"/>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6fb6c2684c_5_59"/>
          <p:cNvSpPr/>
          <p:nvPr/>
        </p:nvSpPr>
        <p:spPr>
          <a:xfrm>
            <a:off x="270967" y="275000"/>
            <a:ext cx="11649900" cy="63081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26fb6c2684c_5_59"/>
          <p:cNvSpPr txBox="1">
            <a:spLocks noGrp="1"/>
          </p:cNvSpPr>
          <p:nvPr>
            <p:ph type="title"/>
          </p:nvPr>
        </p:nvSpPr>
        <p:spPr>
          <a:xfrm>
            <a:off x="1092200" y="1127467"/>
            <a:ext cx="10007700" cy="12729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87" name="Google Shape;187;g26fb6c2684c_5_59"/>
          <p:cNvSpPr txBox="1">
            <a:spLocks noGrp="1"/>
          </p:cNvSpPr>
          <p:nvPr>
            <p:ph type="sldNum" idx="12"/>
          </p:nvPr>
        </p:nvSpPr>
        <p:spPr>
          <a:xfrm>
            <a:off x="11187645" y="605822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188"/>
        <p:cNvGrpSpPr/>
        <p:nvPr/>
      </p:nvGrpSpPr>
      <p:grpSpPr>
        <a:xfrm>
          <a:off x="0" y="0"/>
          <a:ext cx="0" cy="0"/>
          <a:chOff x="0" y="0"/>
          <a:chExt cx="0" cy="0"/>
        </a:xfrm>
      </p:grpSpPr>
      <p:sp>
        <p:nvSpPr>
          <p:cNvPr id="189" name="Google Shape;189;g26fb6c2684c_5_65"/>
          <p:cNvSpPr/>
          <p:nvPr/>
        </p:nvSpPr>
        <p:spPr>
          <a:xfrm flipH="1">
            <a:off x="4776900" y="2067600"/>
            <a:ext cx="7415100" cy="4790400"/>
          </a:xfrm>
          <a:prstGeom prst="rtTriangle">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g26fb6c2684c_5_65"/>
          <p:cNvSpPr/>
          <p:nvPr/>
        </p:nvSpPr>
        <p:spPr>
          <a:xfrm>
            <a:off x="41" y="3766000"/>
            <a:ext cx="9827100" cy="3092100"/>
          </a:xfrm>
          <a:prstGeom prst="rtTriangle">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g26fb6c2684c_5_65"/>
          <p:cNvSpPr/>
          <p:nvPr/>
        </p:nvSpPr>
        <p:spPr>
          <a:xfrm>
            <a:off x="270967" y="275000"/>
            <a:ext cx="11649900" cy="63081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26fb6c2684c_5_65"/>
          <p:cNvSpPr txBox="1">
            <a:spLocks noGrp="1"/>
          </p:cNvSpPr>
          <p:nvPr>
            <p:ph type="title"/>
          </p:nvPr>
        </p:nvSpPr>
        <p:spPr>
          <a:xfrm>
            <a:off x="1092200" y="1127467"/>
            <a:ext cx="4945500" cy="18441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93" name="Google Shape;193;g26fb6c2684c_5_65"/>
          <p:cNvSpPr txBox="1">
            <a:spLocks noGrp="1"/>
          </p:cNvSpPr>
          <p:nvPr>
            <p:ph type="body" idx="1"/>
          </p:nvPr>
        </p:nvSpPr>
        <p:spPr>
          <a:xfrm>
            <a:off x="1107600" y="3092067"/>
            <a:ext cx="4945500" cy="28263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194" name="Google Shape;194;g26fb6c2684c_5_65"/>
          <p:cNvSpPr txBox="1">
            <a:spLocks noGrp="1"/>
          </p:cNvSpPr>
          <p:nvPr>
            <p:ph type="sldNum" idx="12"/>
          </p:nvPr>
        </p:nvSpPr>
        <p:spPr>
          <a:xfrm>
            <a:off x="11187645" y="605822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195"/>
        <p:cNvGrpSpPr/>
        <p:nvPr/>
      </p:nvGrpSpPr>
      <p:grpSpPr>
        <a:xfrm>
          <a:off x="0" y="0"/>
          <a:ext cx="0" cy="0"/>
          <a:chOff x="0" y="0"/>
          <a:chExt cx="0" cy="0"/>
        </a:xfrm>
      </p:grpSpPr>
      <p:sp>
        <p:nvSpPr>
          <p:cNvPr id="196" name="Google Shape;196;g26fb6c2684c_5_72"/>
          <p:cNvSpPr/>
          <p:nvPr/>
        </p:nvSpPr>
        <p:spPr>
          <a:xfrm>
            <a:off x="0" y="3764192"/>
            <a:ext cx="9825600" cy="3089100"/>
          </a:xfrm>
          <a:prstGeom prst="rtTriangle">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26fb6c2684c_5_72"/>
          <p:cNvSpPr/>
          <p:nvPr/>
        </p:nvSpPr>
        <p:spPr>
          <a:xfrm flipH="1">
            <a:off x="4777714" y="2072150"/>
            <a:ext cx="7413900" cy="4785900"/>
          </a:xfrm>
          <a:prstGeom prst="rtTriangle">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8" name="Google Shape;198;g26fb6c2684c_5_72"/>
          <p:cNvGrpSpPr/>
          <p:nvPr/>
        </p:nvGrpSpPr>
        <p:grpSpPr>
          <a:xfrm>
            <a:off x="341189" y="-11"/>
            <a:ext cx="3001758" cy="1391229"/>
            <a:chOff x="3961956" y="4383950"/>
            <a:chExt cx="1160548" cy="548700"/>
          </a:xfrm>
        </p:grpSpPr>
        <p:sp>
          <p:nvSpPr>
            <p:cNvPr id="199" name="Google Shape;199;g26fb6c2684c_5_72"/>
            <p:cNvSpPr/>
            <p:nvPr/>
          </p:nvSpPr>
          <p:spPr>
            <a:xfrm>
              <a:off x="4224904" y="4383950"/>
              <a:ext cx="897600" cy="548700"/>
            </a:xfrm>
            <a:prstGeom prst="parallelogram">
              <a:avLst>
                <a:gd name="adj" fmla="val 153193"/>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g26fb6c2684c_5_72"/>
            <p:cNvSpPr/>
            <p:nvPr/>
          </p:nvSpPr>
          <p:spPr>
            <a:xfrm>
              <a:off x="4093430" y="4383950"/>
              <a:ext cx="897600" cy="548700"/>
            </a:xfrm>
            <a:prstGeom prst="parallelogram">
              <a:avLst>
                <a:gd name="adj" fmla="val 153193"/>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g26fb6c2684c_5_72"/>
            <p:cNvSpPr/>
            <p:nvPr/>
          </p:nvSpPr>
          <p:spPr>
            <a:xfrm>
              <a:off x="3961956" y="4383950"/>
              <a:ext cx="897600" cy="548700"/>
            </a:xfrm>
            <a:prstGeom prst="parallelogram">
              <a:avLst>
                <a:gd name="adj" fmla="val 153193"/>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2" name="Google Shape;202;g26fb6c2684c_5_72"/>
          <p:cNvSpPr/>
          <p:nvPr/>
        </p:nvSpPr>
        <p:spPr>
          <a:xfrm>
            <a:off x="270967" y="275000"/>
            <a:ext cx="11649900" cy="63081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3" name="Google Shape;203;g26fb6c2684c_5_72"/>
          <p:cNvGrpSpPr/>
          <p:nvPr/>
        </p:nvGrpSpPr>
        <p:grpSpPr>
          <a:xfrm>
            <a:off x="46579" y="6029501"/>
            <a:ext cx="2124407" cy="822734"/>
            <a:chOff x="6917201" y="0"/>
            <a:chExt cx="2227776" cy="863400"/>
          </a:xfrm>
        </p:grpSpPr>
        <p:sp>
          <p:nvSpPr>
            <p:cNvPr id="204" name="Google Shape;204;g26fb6c2684c_5_72"/>
            <p:cNvSpPr/>
            <p:nvPr/>
          </p:nvSpPr>
          <p:spPr>
            <a:xfrm>
              <a:off x="7641677" y="0"/>
              <a:ext cx="1503300" cy="863400"/>
            </a:xfrm>
            <a:prstGeom prst="parallelogram">
              <a:avLst>
                <a:gd name="adj" fmla="val 158024"/>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g26fb6c2684c_5_72"/>
            <p:cNvSpPr/>
            <p:nvPr/>
          </p:nvSpPr>
          <p:spPr>
            <a:xfrm>
              <a:off x="7279439" y="0"/>
              <a:ext cx="1503300" cy="863400"/>
            </a:xfrm>
            <a:prstGeom prst="parallelogram">
              <a:avLst>
                <a:gd name="adj" fmla="val 158024"/>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g26fb6c2684c_5_72"/>
            <p:cNvSpPr/>
            <p:nvPr/>
          </p:nvSpPr>
          <p:spPr>
            <a:xfrm>
              <a:off x="6917201" y="0"/>
              <a:ext cx="1503300" cy="863400"/>
            </a:xfrm>
            <a:prstGeom prst="parallelogram">
              <a:avLst>
                <a:gd name="adj" fmla="val 158024"/>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7" name="Google Shape;207;g26fb6c2684c_5_72"/>
          <p:cNvGrpSpPr/>
          <p:nvPr/>
        </p:nvGrpSpPr>
        <p:grpSpPr>
          <a:xfrm>
            <a:off x="7848470" y="1657"/>
            <a:ext cx="4343271" cy="1681990"/>
            <a:chOff x="6917201" y="0"/>
            <a:chExt cx="2227776" cy="863400"/>
          </a:xfrm>
        </p:grpSpPr>
        <p:sp>
          <p:nvSpPr>
            <p:cNvPr id="208" name="Google Shape;208;g26fb6c2684c_5_72"/>
            <p:cNvSpPr/>
            <p:nvPr/>
          </p:nvSpPr>
          <p:spPr>
            <a:xfrm>
              <a:off x="7641677" y="0"/>
              <a:ext cx="1503300" cy="863400"/>
            </a:xfrm>
            <a:prstGeom prst="parallelogram">
              <a:avLst>
                <a:gd name="adj" fmla="val 158024"/>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g26fb6c2684c_5_72"/>
            <p:cNvSpPr/>
            <p:nvPr/>
          </p:nvSpPr>
          <p:spPr>
            <a:xfrm>
              <a:off x="7279439" y="0"/>
              <a:ext cx="1503300" cy="863400"/>
            </a:xfrm>
            <a:prstGeom prst="parallelogram">
              <a:avLst>
                <a:gd name="adj" fmla="val 158024"/>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g26fb6c2684c_5_72"/>
            <p:cNvSpPr/>
            <p:nvPr/>
          </p:nvSpPr>
          <p:spPr>
            <a:xfrm>
              <a:off x="6917201" y="0"/>
              <a:ext cx="1503300" cy="863400"/>
            </a:xfrm>
            <a:prstGeom prst="parallelogram">
              <a:avLst>
                <a:gd name="adj" fmla="val 158024"/>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1" name="Google Shape;211;g26fb6c2684c_5_72"/>
          <p:cNvSpPr txBox="1">
            <a:spLocks noGrp="1"/>
          </p:cNvSpPr>
          <p:nvPr>
            <p:ph type="title"/>
          </p:nvPr>
        </p:nvSpPr>
        <p:spPr>
          <a:xfrm>
            <a:off x="1858572" y="1734861"/>
            <a:ext cx="8489100" cy="3385500"/>
          </a:xfrm>
          <a:prstGeom prst="rect">
            <a:avLst/>
          </a:prstGeom>
          <a:noFill/>
          <a:ln>
            <a:noFill/>
          </a:ln>
        </p:spPr>
        <p:txBody>
          <a:bodyPr spcFirstLastPara="1" wrap="square" lIns="121900" tIns="121900" rIns="121900" bIns="121900" anchor="ctr" anchorCtr="0">
            <a:normAutofit/>
          </a:bodyPr>
          <a:lstStyle>
            <a:lvl1pPr lvl="0" algn="ctr">
              <a:lnSpc>
                <a:spcPct val="100000"/>
              </a:lnSpc>
              <a:spcBef>
                <a:spcPts val="0"/>
              </a:spcBef>
              <a:spcAft>
                <a:spcPts val="0"/>
              </a:spcAft>
              <a:buSzPts val="4300"/>
              <a:buNone/>
              <a:defRPr sz="4300"/>
            </a:lvl1pPr>
            <a:lvl2pPr lvl="1" algn="ctr">
              <a:lnSpc>
                <a:spcPct val="100000"/>
              </a:lnSpc>
              <a:spcBef>
                <a:spcPts val="0"/>
              </a:spcBef>
              <a:spcAft>
                <a:spcPts val="0"/>
              </a:spcAft>
              <a:buSzPts val="4300"/>
              <a:buNone/>
              <a:defRPr sz="4300"/>
            </a:lvl2pPr>
            <a:lvl3pPr lvl="2" algn="ctr">
              <a:lnSpc>
                <a:spcPct val="100000"/>
              </a:lnSpc>
              <a:spcBef>
                <a:spcPts val="0"/>
              </a:spcBef>
              <a:spcAft>
                <a:spcPts val="0"/>
              </a:spcAft>
              <a:buSzPts val="4300"/>
              <a:buNone/>
              <a:defRPr sz="4300"/>
            </a:lvl3pPr>
            <a:lvl4pPr lvl="3" algn="ctr">
              <a:lnSpc>
                <a:spcPct val="100000"/>
              </a:lnSpc>
              <a:spcBef>
                <a:spcPts val="0"/>
              </a:spcBef>
              <a:spcAft>
                <a:spcPts val="0"/>
              </a:spcAft>
              <a:buSzPts val="4300"/>
              <a:buNone/>
              <a:defRPr sz="4300"/>
            </a:lvl4pPr>
            <a:lvl5pPr lvl="4" algn="ctr">
              <a:lnSpc>
                <a:spcPct val="100000"/>
              </a:lnSpc>
              <a:spcBef>
                <a:spcPts val="0"/>
              </a:spcBef>
              <a:spcAft>
                <a:spcPts val="0"/>
              </a:spcAft>
              <a:buSzPts val="4300"/>
              <a:buNone/>
              <a:defRPr sz="4300"/>
            </a:lvl5pPr>
            <a:lvl6pPr lvl="5" algn="ctr">
              <a:lnSpc>
                <a:spcPct val="100000"/>
              </a:lnSpc>
              <a:spcBef>
                <a:spcPts val="0"/>
              </a:spcBef>
              <a:spcAft>
                <a:spcPts val="0"/>
              </a:spcAft>
              <a:buSzPts val="4300"/>
              <a:buNone/>
              <a:defRPr sz="4300"/>
            </a:lvl6pPr>
            <a:lvl7pPr lvl="6" algn="ctr">
              <a:lnSpc>
                <a:spcPct val="100000"/>
              </a:lnSpc>
              <a:spcBef>
                <a:spcPts val="0"/>
              </a:spcBef>
              <a:spcAft>
                <a:spcPts val="0"/>
              </a:spcAft>
              <a:buSzPts val="4300"/>
              <a:buNone/>
              <a:defRPr sz="4300"/>
            </a:lvl7pPr>
            <a:lvl8pPr lvl="7" algn="ctr">
              <a:lnSpc>
                <a:spcPct val="100000"/>
              </a:lnSpc>
              <a:spcBef>
                <a:spcPts val="0"/>
              </a:spcBef>
              <a:spcAft>
                <a:spcPts val="0"/>
              </a:spcAft>
              <a:buSzPts val="4300"/>
              <a:buNone/>
              <a:defRPr sz="4300"/>
            </a:lvl8pPr>
            <a:lvl9pPr lvl="8" algn="ctr">
              <a:lnSpc>
                <a:spcPct val="100000"/>
              </a:lnSpc>
              <a:spcBef>
                <a:spcPts val="0"/>
              </a:spcBef>
              <a:spcAft>
                <a:spcPts val="0"/>
              </a:spcAft>
              <a:buSzPts val="4300"/>
              <a:buNone/>
              <a:defRPr sz="4300"/>
            </a:lvl9pPr>
          </a:lstStyle>
          <a:p>
            <a:endParaRPr/>
          </a:p>
        </p:txBody>
      </p:sp>
      <p:sp>
        <p:nvSpPr>
          <p:cNvPr id="212" name="Google Shape;212;g26fb6c2684c_5_72"/>
          <p:cNvSpPr txBox="1">
            <a:spLocks noGrp="1"/>
          </p:cNvSpPr>
          <p:nvPr>
            <p:ph type="sldNum" idx="12"/>
          </p:nvPr>
        </p:nvSpPr>
        <p:spPr>
          <a:xfrm>
            <a:off x="11187645" y="605822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213"/>
        <p:cNvGrpSpPr/>
        <p:nvPr/>
      </p:nvGrpSpPr>
      <p:grpSpPr>
        <a:xfrm>
          <a:off x="0" y="0"/>
          <a:ext cx="0" cy="0"/>
          <a:chOff x="0" y="0"/>
          <a:chExt cx="0" cy="0"/>
        </a:xfrm>
      </p:grpSpPr>
      <p:sp>
        <p:nvSpPr>
          <p:cNvPr id="214" name="Google Shape;214;g26fb6c2684c_5_90"/>
          <p:cNvSpPr/>
          <p:nvPr/>
        </p:nvSpPr>
        <p:spPr>
          <a:xfrm flipH="1">
            <a:off x="4776900" y="2067600"/>
            <a:ext cx="7415100" cy="4790400"/>
          </a:xfrm>
          <a:prstGeom prst="rtTriangle">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g26fb6c2684c_5_90"/>
          <p:cNvSpPr/>
          <p:nvPr/>
        </p:nvSpPr>
        <p:spPr>
          <a:xfrm>
            <a:off x="41" y="3766000"/>
            <a:ext cx="9827100" cy="3092100"/>
          </a:xfrm>
          <a:prstGeom prst="rtTriangle">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6fb6c2684c_5_90"/>
          <p:cNvSpPr/>
          <p:nvPr/>
        </p:nvSpPr>
        <p:spPr>
          <a:xfrm>
            <a:off x="270967" y="275000"/>
            <a:ext cx="11649900" cy="63081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26fb6c2684c_5_90"/>
          <p:cNvSpPr txBox="1">
            <a:spLocks noGrp="1"/>
          </p:cNvSpPr>
          <p:nvPr>
            <p:ph type="title"/>
          </p:nvPr>
        </p:nvSpPr>
        <p:spPr>
          <a:xfrm>
            <a:off x="1092200" y="1127467"/>
            <a:ext cx="8565600" cy="9399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218" name="Google Shape;218;g26fb6c2684c_5_90"/>
          <p:cNvSpPr txBox="1">
            <a:spLocks noGrp="1"/>
          </p:cNvSpPr>
          <p:nvPr>
            <p:ph type="subTitle" idx="1"/>
          </p:nvPr>
        </p:nvSpPr>
        <p:spPr>
          <a:xfrm>
            <a:off x="1092200" y="2067600"/>
            <a:ext cx="7813200" cy="524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19" name="Google Shape;219;g26fb6c2684c_5_90"/>
          <p:cNvSpPr txBox="1">
            <a:spLocks noGrp="1"/>
          </p:cNvSpPr>
          <p:nvPr>
            <p:ph type="body" idx="2"/>
          </p:nvPr>
        </p:nvSpPr>
        <p:spPr>
          <a:xfrm>
            <a:off x="1092200" y="3289400"/>
            <a:ext cx="7813200" cy="27939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220" name="Google Shape;220;g26fb6c2684c_5_90"/>
          <p:cNvSpPr txBox="1">
            <a:spLocks noGrp="1"/>
          </p:cNvSpPr>
          <p:nvPr>
            <p:ph type="sldNum" idx="12"/>
          </p:nvPr>
        </p:nvSpPr>
        <p:spPr>
          <a:xfrm>
            <a:off x="11187645" y="605822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221"/>
        <p:cNvGrpSpPr/>
        <p:nvPr/>
      </p:nvGrpSpPr>
      <p:grpSpPr>
        <a:xfrm>
          <a:off x="0" y="0"/>
          <a:ext cx="0" cy="0"/>
          <a:chOff x="0" y="0"/>
          <a:chExt cx="0" cy="0"/>
        </a:xfrm>
      </p:grpSpPr>
      <p:sp>
        <p:nvSpPr>
          <p:cNvPr id="222" name="Google Shape;222;g26fb6c2684c_5_98"/>
          <p:cNvSpPr/>
          <p:nvPr/>
        </p:nvSpPr>
        <p:spPr>
          <a:xfrm>
            <a:off x="41" y="3766000"/>
            <a:ext cx="9827100" cy="3092100"/>
          </a:xfrm>
          <a:prstGeom prst="rtTriangle">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g26fb6c2684c_5_98"/>
          <p:cNvSpPr/>
          <p:nvPr/>
        </p:nvSpPr>
        <p:spPr>
          <a:xfrm flipH="1">
            <a:off x="4776900" y="2067600"/>
            <a:ext cx="7415100" cy="4790400"/>
          </a:xfrm>
          <a:prstGeom prst="rtTriangle">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g26fb6c2684c_5_98"/>
          <p:cNvSpPr/>
          <p:nvPr/>
        </p:nvSpPr>
        <p:spPr>
          <a:xfrm>
            <a:off x="270967" y="275000"/>
            <a:ext cx="11649900" cy="63081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g26fb6c2684c_5_98"/>
          <p:cNvSpPr txBox="1">
            <a:spLocks noGrp="1"/>
          </p:cNvSpPr>
          <p:nvPr>
            <p:ph type="body" idx="1"/>
          </p:nvPr>
        </p:nvSpPr>
        <p:spPr>
          <a:xfrm>
            <a:off x="437367" y="5551333"/>
            <a:ext cx="9886800" cy="806700"/>
          </a:xfrm>
          <a:prstGeom prst="rect">
            <a:avLst/>
          </a:prstGeom>
          <a:noFill/>
          <a:ln>
            <a:noFill/>
          </a:ln>
        </p:spPr>
        <p:txBody>
          <a:bodyPr spcFirstLastPara="1" wrap="square" lIns="121900" tIns="121900" rIns="121900" bIns="121900" anchor="b" anchorCtr="0">
            <a:normAutofit/>
          </a:bodyPr>
          <a:lstStyle>
            <a:lvl1pPr marL="457200" lvl="0" indent="-228600" algn="l">
              <a:lnSpc>
                <a:spcPct val="100000"/>
              </a:lnSpc>
              <a:spcBef>
                <a:spcPts val="0"/>
              </a:spcBef>
              <a:spcAft>
                <a:spcPts val="0"/>
              </a:spcAft>
              <a:buSzPts val="1700"/>
              <a:buNone/>
              <a:defRPr/>
            </a:lvl1pPr>
          </a:lstStyle>
          <a:p>
            <a:endParaRPr/>
          </a:p>
        </p:txBody>
      </p:sp>
      <p:sp>
        <p:nvSpPr>
          <p:cNvPr id="226" name="Google Shape;226;g26fb6c2684c_5_98"/>
          <p:cNvSpPr txBox="1">
            <a:spLocks noGrp="1"/>
          </p:cNvSpPr>
          <p:nvPr>
            <p:ph type="sldNum" idx="12"/>
          </p:nvPr>
        </p:nvSpPr>
        <p:spPr>
          <a:xfrm>
            <a:off x="11187645" y="605822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01-08 Dark">
  <p:cSld name="Agenda 01-08 Dark">
    <p:bg>
      <p:bgPr>
        <a:solidFill>
          <a:schemeClr val="dk2"/>
        </a:solidFill>
        <a:effectLst/>
      </p:bgPr>
    </p:bg>
    <p:spTree>
      <p:nvGrpSpPr>
        <p:cNvPr id="1" name="Shape 20"/>
        <p:cNvGrpSpPr/>
        <p:nvPr/>
      </p:nvGrpSpPr>
      <p:grpSpPr>
        <a:xfrm>
          <a:off x="0" y="0"/>
          <a:ext cx="0" cy="0"/>
          <a:chOff x="0" y="0"/>
          <a:chExt cx="0" cy="0"/>
        </a:xfrm>
      </p:grpSpPr>
      <p:sp>
        <p:nvSpPr>
          <p:cNvPr id="21" name="Google Shape;21;g26fb6c2684c_5_126"/>
          <p:cNvSpPr txBox="1">
            <a:spLocks noGrp="1"/>
          </p:cNvSpPr>
          <p:nvPr>
            <p:ph type="body" idx="1"/>
          </p:nvPr>
        </p:nvSpPr>
        <p:spPr>
          <a:xfrm>
            <a:off x="1170878" y="6384093"/>
            <a:ext cx="4925100" cy="2076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lt1"/>
              </a:buClr>
              <a:buSzPts val="700"/>
              <a:buNone/>
              <a:defRPr sz="700" cap="none">
                <a:solidFill>
                  <a:schemeClr val="lt1"/>
                </a:solidFill>
              </a:defRPr>
            </a:lvl1pPr>
            <a:lvl2pPr marL="914400" lvl="1" indent="-228600" algn="l">
              <a:lnSpc>
                <a:spcPct val="100000"/>
              </a:lnSpc>
              <a:spcBef>
                <a:spcPts val="1600"/>
              </a:spcBef>
              <a:spcAft>
                <a:spcPts val="0"/>
              </a:spcAft>
              <a:buClr>
                <a:schemeClr val="lt1"/>
              </a:buClr>
              <a:buSzPts val="1200"/>
              <a:buNone/>
              <a:defRPr sz="1200"/>
            </a:lvl2pPr>
            <a:lvl3pPr marL="1371600" lvl="2" indent="-228600" algn="l">
              <a:lnSpc>
                <a:spcPct val="100000"/>
              </a:lnSpc>
              <a:spcBef>
                <a:spcPts val="1600"/>
              </a:spcBef>
              <a:spcAft>
                <a:spcPts val="0"/>
              </a:spcAft>
              <a:buClr>
                <a:schemeClr val="lt1"/>
              </a:buClr>
              <a:buSzPts val="1200"/>
              <a:buNone/>
              <a:defRPr sz="1200"/>
            </a:lvl3pPr>
            <a:lvl4pPr marL="1828800" lvl="3" indent="-228600" algn="l">
              <a:lnSpc>
                <a:spcPct val="100000"/>
              </a:lnSpc>
              <a:spcBef>
                <a:spcPts val="1600"/>
              </a:spcBef>
              <a:spcAft>
                <a:spcPts val="0"/>
              </a:spcAft>
              <a:buClr>
                <a:schemeClr val="lt1"/>
              </a:buClr>
              <a:buSzPts val="1200"/>
              <a:buNone/>
              <a:defRPr sz="1200"/>
            </a:lvl4pPr>
            <a:lvl5pPr marL="2286000" lvl="4" indent="-228600" algn="l">
              <a:lnSpc>
                <a:spcPct val="100000"/>
              </a:lnSpc>
              <a:spcBef>
                <a:spcPts val="1600"/>
              </a:spcBef>
              <a:spcAft>
                <a:spcPts val="0"/>
              </a:spcAft>
              <a:buClr>
                <a:schemeClr val="lt1"/>
              </a:buClr>
              <a:buSzPts val="1200"/>
              <a:buNone/>
              <a:defRPr sz="1200"/>
            </a:lvl5pPr>
            <a:lvl6pPr marL="2743200" lvl="5" indent="-342900" algn="l">
              <a:lnSpc>
                <a:spcPct val="100000"/>
              </a:lnSpc>
              <a:spcBef>
                <a:spcPts val="1600"/>
              </a:spcBef>
              <a:spcAft>
                <a:spcPts val="0"/>
              </a:spcAft>
              <a:buClr>
                <a:schemeClr val="lt1"/>
              </a:buClr>
              <a:buSzPts val="1800"/>
              <a:buChar char="■"/>
              <a:defRPr/>
            </a:lvl6pPr>
            <a:lvl7pPr marL="3200400" lvl="6" indent="-342900" algn="l">
              <a:lnSpc>
                <a:spcPct val="90000"/>
              </a:lnSpc>
              <a:spcBef>
                <a:spcPts val="1600"/>
              </a:spcBef>
              <a:spcAft>
                <a:spcPts val="0"/>
              </a:spcAft>
              <a:buClr>
                <a:schemeClr val="lt1"/>
              </a:buClr>
              <a:buSzPts val="1800"/>
              <a:buChar char="●"/>
              <a:defRPr/>
            </a:lvl7pPr>
            <a:lvl8pPr marL="3657600" lvl="7" indent="-342900" algn="l">
              <a:lnSpc>
                <a:spcPct val="90000"/>
              </a:lnSpc>
              <a:spcBef>
                <a:spcPts val="1600"/>
              </a:spcBef>
              <a:spcAft>
                <a:spcPts val="0"/>
              </a:spcAft>
              <a:buClr>
                <a:schemeClr val="lt1"/>
              </a:buClr>
              <a:buSzPts val="1800"/>
              <a:buChar char="○"/>
              <a:defRPr/>
            </a:lvl8pPr>
            <a:lvl9pPr marL="4114800" lvl="8" indent="-342900" algn="l">
              <a:lnSpc>
                <a:spcPct val="90000"/>
              </a:lnSpc>
              <a:spcBef>
                <a:spcPts val="1600"/>
              </a:spcBef>
              <a:spcAft>
                <a:spcPts val="1600"/>
              </a:spcAft>
              <a:buClr>
                <a:schemeClr val="lt1"/>
              </a:buClr>
              <a:buSzPts val="1800"/>
              <a:buChar char="■"/>
              <a:defRPr/>
            </a:lvl9pPr>
          </a:lstStyle>
          <a:p>
            <a:endParaRPr/>
          </a:p>
        </p:txBody>
      </p:sp>
      <p:sp>
        <p:nvSpPr>
          <p:cNvPr id="22" name="Google Shape;22;g26fb6c2684c_5_126"/>
          <p:cNvSpPr txBox="1">
            <a:spLocks noGrp="1"/>
          </p:cNvSpPr>
          <p:nvPr>
            <p:ph type="ftr" idx="11"/>
          </p:nvPr>
        </p:nvSpPr>
        <p:spPr>
          <a:xfrm>
            <a:off x="6956723" y="6384093"/>
            <a:ext cx="4531800" cy="207600"/>
          </a:xfrm>
          <a:prstGeom prst="rect">
            <a:avLst/>
          </a:prstGeom>
          <a:noFill/>
          <a:ln>
            <a:noFill/>
          </a:ln>
        </p:spPr>
        <p:txBody>
          <a:bodyPr spcFirstLastPara="1" wrap="square" lIns="0" tIns="0" rIns="0" bIns="0" anchor="b"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 name="Google Shape;23;g26fb6c2684c_5_126"/>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grpSp>
        <p:nvGrpSpPr>
          <p:cNvPr id="24" name="Google Shape;24;g26fb6c2684c_5_126"/>
          <p:cNvGrpSpPr/>
          <p:nvPr/>
        </p:nvGrpSpPr>
        <p:grpSpPr>
          <a:xfrm>
            <a:off x="4386316" y="692150"/>
            <a:ext cx="3419400" cy="5473700"/>
            <a:chOff x="4386316" y="692150"/>
            <a:chExt cx="3419400" cy="5473700"/>
          </a:xfrm>
        </p:grpSpPr>
        <p:cxnSp>
          <p:nvCxnSpPr>
            <p:cNvPr id="25" name="Google Shape;25;g26fb6c2684c_5_126"/>
            <p:cNvCxnSpPr/>
            <p:nvPr/>
          </p:nvCxnSpPr>
          <p:spPr>
            <a:xfrm>
              <a:off x="4386316" y="692150"/>
              <a:ext cx="3419400" cy="0"/>
            </a:xfrm>
            <a:prstGeom prst="straightConnector1">
              <a:avLst/>
            </a:prstGeom>
            <a:solidFill>
              <a:srgbClr val="003034"/>
            </a:solidFill>
            <a:ln w="9525" cap="flat" cmpd="sng">
              <a:solidFill>
                <a:srgbClr val="007173"/>
              </a:solidFill>
              <a:prstDash val="solid"/>
              <a:miter lim="800000"/>
              <a:headEnd type="none" w="sm" len="sm"/>
              <a:tailEnd type="none" w="sm" len="sm"/>
            </a:ln>
          </p:spPr>
        </p:cxnSp>
        <p:cxnSp>
          <p:nvCxnSpPr>
            <p:cNvPr id="26" name="Google Shape;26;g26fb6c2684c_5_126"/>
            <p:cNvCxnSpPr/>
            <p:nvPr/>
          </p:nvCxnSpPr>
          <p:spPr>
            <a:xfrm>
              <a:off x="4386316" y="2060575"/>
              <a:ext cx="3419400" cy="0"/>
            </a:xfrm>
            <a:prstGeom prst="straightConnector1">
              <a:avLst/>
            </a:prstGeom>
            <a:solidFill>
              <a:srgbClr val="003034"/>
            </a:solidFill>
            <a:ln w="9525" cap="flat" cmpd="sng">
              <a:solidFill>
                <a:srgbClr val="007173"/>
              </a:solidFill>
              <a:prstDash val="solid"/>
              <a:miter lim="800000"/>
              <a:headEnd type="none" w="sm" len="sm"/>
              <a:tailEnd type="none" w="sm" len="sm"/>
            </a:ln>
          </p:spPr>
        </p:cxnSp>
        <p:cxnSp>
          <p:nvCxnSpPr>
            <p:cNvPr id="27" name="Google Shape;27;g26fb6c2684c_5_126"/>
            <p:cNvCxnSpPr/>
            <p:nvPr/>
          </p:nvCxnSpPr>
          <p:spPr>
            <a:xfrm>
              <a:off x="4386316" y="3429001"/>
              <a:ext cx="3419400" cy="0"/>
            </a:xfrm>
            <a:prstGeom prst="straightConnector1">
              <a:avLst/>
            </a:prstGeom>
            <a:solidFill>
              <a:srgbClr val="003034"/>
            </a:solidFill>
            <a:ln w="9525" cap="flat" cmpd="sng">
              <a:solidFill>
                <a:srgbClr val="007173"/>
              </a:solidFill>
              <a:prstDash val="solid"/>
              <a:miter lim="800000"/>
              <a:headEnd type="none" w="sm" len="sm"/>
              <a:tailEnd type="none" w="sm" len="sm"/>
            </a:ln>
          </p:spPr>
        </p:cxnSp>
        <p:cxnSp>
          <p:nvCxnSpPr>
            <p:cNvPr id="28" name="Google Shape;28;g26fb6c2684c_5_126"/>
            <p:cNvCxnSpPr/>
            <p:nvPr/>
          </p:nvCxnSpPr>
          <p:spPr>
            <a:xfrm>
              <a:off x="4386316" y="4797426"/>
              <a:ext cx="3419400" cy="0"/>
            </a:xfrm>
            <a:prstGeom prst="straightConnector1">
              <a:avLst/>
            </a:prstGeom>
            <a:solidFill>
              <a:srgbClr val="003034"/>
            </a:solidFill>
            <a:ln w="9525" cap="flat" cmpd="sng">
              <a:solidFill>
                <a:srgbClr val="007173"/>
              </a:solidFill>
              <a:prstDash val="solid"/>
              <a:miter lim="800000"/>
              <a:headEnd type="none" w="sm" len="sm"/>
              <a:tailEnd type="none" w="sm" len="sm"/>
            </a:ln>
          </p:spPr>
        </p:cxnSp>
        <p:cxnSp>
          <p:nvCxnSpPr>
            <p:cNvPr id="29" name="Google Shape;29;g26fb6c2684c_5_126"/>
            <p:cNvCxnSpPr/>
            <p:nvPr/>
          </p:nvCxnSpPr>
          <p:spPr>
            <a:xfrm>
              <a:off x="4386316" y="6165850"/>
              <a:ext cx="3419400" cy="0"/>
            </a:xfrm>
            <a:prstGeom prst="straightConnector1">
              <a:avLst/>
            </a:prstGeom>
            <a:solidFill>
              <a:srgbClr val="003034"/>
            </a:solidFill>
            <a:ln w="9525" cap="flat" cmpd="sng">
              <a:solidFill>
                <a:srgbClr val="007173"/>
              </a:solidFill>
              <a:prstDash val="solid"/>
              <a:miter lim="800000"/>
              <a:headEnd type="none" w="sm" len="sm"/>
              <a:tailEnd type="none" w="sm" len="sm"/>
            </a:ln>
          </p:spPr>
        </p:cxnSp>
      </p:grpSp>
      <p:cxnSp>
        <p:nvCxnSpPr>
          <p:cNvPr id="30" name="Google Shape;30;g26fb6c2684c_5_126"/>
          <p:cNvCxnSpPr/>
          <p:nvPr/>
        </p:nvCxnSpPr>
        <p:spPr>
          <a:xfrm>
            <a:off x="8293210" y="692150"/>
            <a:ext cx="3419400" cy="0"/>
          </a:xfrm>
          <a:prstGeom prst="straightConnector1">
            <a:avLst/>
          </a:prstGeom>
          <a:solidFill>
            <a:srgbClr val="003034"/>
          </a:solidFill>
          <a:ln w="9525" cap="flat" cmpd="sng">
            <a:solidFill>
              <a:srgbClr val="007173"/>
            </a:solidFill>
            <a:prstDash val="solid"/>
            <a:miter lim="800000"/>
            <a:headEnd type="none" w="sm" len="sm"/>
            <a:tailEnd type="none" w="sm" len="sm"/>
          </a:ln>
        </p:spPr>
      </p:cxnSp>
      <p:cxnSp>
        <p:nvCxnSpPr>
          <p:cNvPr id="31" name="Google Shape;31;g26fb6c2684c_5_126"/>
          <p:cNvCxnSpPr/>
          <p:nvPr/>
        </p:nvCxnSpPr>
        <p:spPr>
          <a:xfrm>
            <a:off x="8293210" y="2060575"/>
            <a:ext cx="3419400" cy="0"/>
          </a:xfrm>
          <a:prstGeom prst="straightConnector1">
            <a:avLst/>
          </a:prstGeom>
          <a:solidFill>
            <a:srgbClr val="003034"/>
          </a:solidFill>
          <a:ln w="9525" cap="flat" cmpd="sng">
            <a:solidFill>
              <a:srgbClr val="007173"/>
            </a:solidFill>
            <a:prstDash val="solid"/>
            <a:miter lim="800000"/>
            <a:headEnd type="none" w="sm" len="sm"/>
            <a:tailEnd type="none" w="sm" len="sm"/>
          </a:ln>
        </p:spPr>
      </p:cxnSp>
      <p:cxnSp>
        <p:nvCxnSpPr>
          <p:cNvPr id="32" name="Google Shape;32;g26fb6c2684c_5_126"/>
          <p:cNvCxnSpPr/>
          <p:nvPr/>
        </p:nvCxnSpPr>
        <p:spPr>
          <a:xfrm>
            <a:off x="8293210" y="3429001"/>
            <a:ext cx="3419400" cy="0"/>
          </a:xfrm>
          <a:prstGeom prst="straightConnector1">
            <a:avLst/>
          </a:prstGeom>
          <a:solidFill>
            <a:srgbClr val="003034"/>
          </a:solidFill>
          <a:ln w="9525" cap="flat" cmpd="sng">
            <a:solidFill>
              <a:srgbClr val="007173"/>
            </a:solidFill>
            <a:prstDash val="solid"/>
            <a:miter lim="800000"/>
            <a:headEnd type="none" w="sm" len="sm"/>
            <a:tailEnd type="none" w="sm" len="sm"/>
          </a:ln>
        </p:spPr>
      </p:cxnSp>
      <p:grpSp>
        <p:nvGrpSpPr>
          <p:cNvPr id="33" name="Google Shape;33;g26fb6c2684c_5_126"/>
          <p:cNvGrpSpPr/>
          <p:nvPr/>
        </p:nvGrpSpPr>
        <p:grpSpPr>
          <a:xfrm>
            <a:off x="4386308" y="1005912"/>
            <a:ext cx="836189" cy="739913"/>
            <a:chOff x="1979326" y="-1474133"/>
            <a:chExt cx="495490" cy="438441"/>
          </a:xfrm>
        </p:grpSpPr>
        <p:sp>
          <p:nvSpPr>
            <p:cNvPr id="34" name="Google Shape;34;g26fb6c2684c_5_126"/>
            <p:cNvSpPr/>
            <p:nvPr/>
          </p:nvSpPr>
          <p:spPr>
            <a:xfrm>
              <a:off x="1979326" y="-1474133"/>
              <a:ext cx="298404" cy="438441"/>
            </a:xfrm>
            <a:custGeom>
              <a:avLst/>
              <a:gdLst/>
              <a:ahLst/>
              <a:cxnLst/>
              <a:rect l="l" t="t" r="r" b="b"/>
              <a:pathLst>
                <a:path w="298404" h="438441" extrusionOk="0">
                  <a:moveTo>
                    <a:pt x="0" y="219583"/>
                  </a:moveTo>
                  <a:cubicBezTo>
                    <a:pt x="0" y="144350"/>
                    <a:pt x="13152" y="88977"/>
                    <a:pt x="39457" y="53400"/>
                  </a:cubicBezTo>
                  <a:cubicBezTo>
                    <a:pt x="65827" y="17822"/>
                    <a:pt x="102310" y="0"/>
                    <a:pt x="148905" y="0"/>
                  </a:cubicBezTo>
                  <a:cubicBezTo>
                    <a:pt x="195500" y="0"/>
                    <a:pt x="232577" y="17690"/>
                    <a:pt x="258948" y="53071"/>
                  </a:cubicBezTo>
                  <a:cubicBezTo>
                    <a:pt x="285318" y="88451"/>
                    <a:pt x="298405" y="143955"/>
                    <a:pt x="298405" y="219517"/>
                  </a:cubicBezTo>
                  <a:cubicBezTo>
                    <a:pt x="298405" y="295079"/>
                    <a:pt x="285252" y="349991"/>
                    <a:pt x="258948" y="385371"/>
                  </a:cubicBezTo>
                  <a:cubicBezTo>
                    <a:pt x="232643" y="420752"/>
                    <a:pt x="195962" y="438442"/>
                    <a:pt x="148905" y="438442"/>
                  </a:cubicBezTo>
                  <a:cubicBezTo>
                    <a:pt x="101848" y="438442"/>
                    <a:pt x="65827" y="420752"/>
                    <a:pt x="39457" y="385371"/>
                  </a:cubicBezTo>
                  <a:cubicBezTo>
                    <a:pt x="13152" y="350056"/>
                    <a:pt x="0" y="294750"/>
                    <a:pt x="0" y="219583"/>
                  </a:cubicBezTo>
                  <a:close/>
                  <a:moveTo>
                    <a:pt x="238724" y="74378"/>
                  </a:moveTo>
                  <a:cubicBezTo>
                    <a:pt x="218632" y="41957"/>
                    <a:pt x="188692" y="25779"/>
                    <a:pt x="148905" y="25779"/>
                  </a:cubicBezTo>
                  <a:cubicBezTo>
                    <a:pt x="109118" y="25779"/>
                    <a:pt x="79178" y="41957"/>
                    <a:pt x="59086" y="74378"/>
                  </a:cubicBezTo>
                  <a:cubicBezTo>
                    <a:pt x="38994" y="106733"/>
                    <a:pt x="28948" y="155135"/>
                    <a:pt x="28948" y="219517"/>
                  </a:cubicBezTo>
                  <a:cubicBezTo>
                    <a:pt x="28948" y="348281"/>
                    <a:pt x="68934" y="412663"/>
                    <a:pt x="148905" y="412663"/>
                  </a:cubicBezTo>
                  <a:cubicBezTo>
                    <a:pt x="228876" y="412663"/>
                    <a:pt x="268862" y="348281"/>
                    <a:pt x="268862" y="219517"/>
                  </a:cubicBezTo>
                  <a:cubicBezTo>
                    <a:pt x="268862" y="155135"/>
                    <a:pt x="258816" y="106733"/>
                    <a:pt x="238724" y="74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g26fb6c2684c_5_126"/>
            <p:cNvSpPr/>
            <p:nvPr/>
          </p:nvSpPr>
          <p:spPr>
            <a:xfrm>
              <a:off x="2327101" y="-1464531"/>
              <a:ext cx="147715" cy="419896"/>
            </a:xfrm>
            <a:custGeom>
              <a:avLst/>
              <a:gdLst/>
              <a:ahLst/>
              <a:cxnLst/>
              <a:rect l="l" t="t" r="r" b="b"/>
              <a:pathLst>
                <a:path w="147715" h="419896" extrusionOk="0">
                  <a:moveTo>
                    <a:pt x="71181" y="90293"/>
                  </a:moveTo>
                  <a:cubicBezTo>
                    <a:pt x="51089" y="102524"/>
                    <a:pt x="28552" y="108575"/>
                    <a:pt x="3635" y="108575"/>
                  </a:cubicBezTo>
                  <a:lnTo>
                    <a:pt x="0" y="108575"/>
                  </a:lnTo>
                  <a:lnTo>
                    <a:pt x="0" y="80362"/>
                  </a:lnTo>
                  <a:cubicBezTo>
                    <a:pt x="23330" y="80362"/>
                    <a:pt x="44083" y="76351"/>
                    <a:pt x="62391" y="68394"/>
                  </a:cubicBezTo>
                  <a:cubicBezTo>
                    <a:pt x="80698" y="60370"/>
                    <a:pt x="95371" y="50177"/>
                    <a:pt x="106408" y="37814"/>
                  </a:cubicBezTo>
                  <a:cubicBezTo>
                    <a:pt x="117445" y="25450"/>
                    <a:pt x="124583" y="12824"/>
                    <a:pt x="127822" y="0"/>
                  </a:cubicBezTo>
                  <a:lnTo>
                    <a:pt x="147715" y="0"/>
                  </a:lnTo>
                  <a:lnTo>
                    <a:pt x="147715" y="419897"/>
                  </a:lnTo>
                  <a:lnTo>
                    <a:pt x="119362" y="419897"/>
                  </a:lnTo>
                  <a:lnTo>
                    <a:pt x="119362" y="43798"/>
                  </a:lnTo>
                  <a:lnTo>
                    <a:pt x="116983" y="43206"/>
                  </a:lnTo>
                  <a:cubicBezTo>
                    <a:pt x="106540" y="62409"/>
                    <a:pt x="91273" y="78126"/>
                    <a:pt x="71181" y="9029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36" name="Google Shape;36;g26fb6c2684c_5_126"/>
          <p:cNvGrpSpPr/>
          <p:nvPr/>
        </p:nvGrpSpPr>
        <p:grpSpPr>
          <a:xfrm>
            <a:off x="8293184" y="1005911"/>
            <a:ext cx="1059040" cy="740912"/>
            <a:chOff x="5130320" y="-1474133"/>
            <a:chExt cx="627542" cy="439033"/>
          </a:xfrm>
        </p:grpSpPr>
        <p:sp>
          <p:nvSpPr>
            <p:cNvPr id="37" name="Google Shape;37;g26fb6c2684c_5_126"/>
            <p:cNvSpPr/>
            <p:nvPr/>
          </p:nvSpPr>
          <p:spPr>
            <a:xfrm>
              <a:off x="5130320" y="-1474133"/>
              <a:ext cx="298404" cy="438441"/>
            </a:xfrm>
            <a:custGeom>
              <a:avLst/>
              <a:gdLst/>
              <a:ahLst/>
              <a:cxnLst/>
              <a:rect l="l" t="t" r="r" b="b"/>
              <a:pathLst>
                <a:path w="298404" h="438441" extrusionOk="0">
                  <a:moveTo>
                    <a:pt x="0" y="219583"/>
                  </a:moveTo>
                  <a:cubicBezTo>
                    <a:pt x="0" y="144416"/>
                    <a:pt x="13152" y="88977"/>
                    <a:pt x="39457" y="53400"/>
                  </a:cubicBezTo>
                  <a:cubicBezTo>
                    <a:pt x="65761" y="17822"/>
                    <a:pt x="102244" y="0"/>
                    <a:pt x="148905" y="0"/>
                  </a:cubicBezTo>
                  <a:cubicBezTo>
                    <a:pt x="195566" y="0"/>
                    <a:pt x="232577" y="17690"/>
                    <a:pt x="258948" y="53071"/>
                  </a:cubicBezTo>
                  <a:cubicBezTo>
                    <a:pt x="285318" y="88451"/>
                    <a:pt x="298404" y="143955"/>
                    <a:pt x="298404" y="219517"/>
                  </a:cubicBezTo>
                  <a:cubicBezTo>
                    <a:pt x="298404" y="295079"/>
                    <a:pt x="285252" y="349991"/>
                    <a:pt x="258948" y="385371"/>
                  </a:cubicBezTo>
                  <a:cubicBezTo>
                    <a:pt x="232643" y="420752"/>
                    <a:pt x="195962" y="438442"/>
                    <a:pt x="148905" y="438442"/>
                  </a:cubicBezTo>
                  <a:cubicBezTo>
                    <a:pt x="101848" y="438442"/>
                    <a:pt x="65827" y="420752"/>
                    <a:pt x="39457" y="385371"/>
                  </a:cubicBezTo>
                  <a:cubicBezTo>
                    <a:pt x="13152" y="349991"/>
                    <a:pt x="0" y="294684"/>
                    <a:pt x="0" y="219517"/>
                  </a:cubicBezTo>
                  <a:close/>
                  <a:moveTo>
                    <a:pt x="238724" y="74444"/>
                  </a:moveTo>
                  <a:cubicBezTo>
                    <a:pt x="218632" y="42023"/>
                    <a:pt x="188692" y="25845"/>
                    <a:pt x="148905" y="25845"/>
                  </a:cubicBezTo>
                  <a:cubicBezTo>
                    <a:pt x="109117" y="25845"/>
                    <a:pt x="79178" y="42023"/>
                    <a:pt x="59086" y="74444"/>
                  </a:cubicBezTo>
                  <a:cubicBezTo>
                    <a:pt x="38994" y="106799"/>
                    <a:pt x="28948" y="155201"/>
                    <a:pt x="28948" y="219583"/>
                  </a:cubicBezTo>
                  <a:cubicBezTo>
                    <a:pt x="28948" y="348347"/>
                    <a:pt x="68934" y="412728"/>
                    <a:pt x="148905" y="412728"/>
                  </a:cubicBezTo>
                  <a:cubicBezTo>
                    <a:pt x="228876" y="412728"/>
                    <a:pt x="268862" y="348347"/>
                    <a:pt x="268862" y="219583"/>
                  </a:cubicBezTo>
                  <a:cubicBezTo>
                    <a:pt x="268862" y="155201"/>
                    <a:pt x="258815" y="106799"/>
                    <a:pt x="238724" y="74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 name="Google Shape;38;g26fb6c2684c_5_126"/>
            <p:cNvSpPr/>
            <p:nvPr/>
          </p:nvSpPr>
          <p:spPr>
            <a:xfrm>
              <a:off x="5476972" y="-1464663"/>
              <a:ext cx="280890" cy="429563"/>
            </a:xfrm>
            <a:custGeom>
              <a:avLst/>
              <a:gdLst/>
              <a:ahLst/>
              <a:cxnLst/>
              <a:rect l="l" t="t" r="r" b="b"/>
              <a:pathLst>
                <a:path w="280890" h="429563" extrusionOk="0">
                  <a:moveTo>
                    <a:pt x="264037" y="216360"/>
                  </a:moveTo>
                  <a:cubicBezTo>
                    <a:pt x="275272" y="237733"/>
                    <a:pt x="280890" y="262066"/>
                    <a:pt x="280890" y="289226"/>
                  </a:cubicBezTo>
                  <a:cubicBezTo>
                    <a:pt x="280890" y="316386"/>
                    <a:pt x="275272" y="338811"/>
                    <a:pt x="264037" y="359987"/>
                  </a:cubicBezTo>
                  <a:cubicBezTo>
                    <a:pt x="252801" y="381162"/>
                    <a:pt x="236476" y="398063"/>
                    <a:pt x="215195" y="410690"/>
                  </a:cubicBezTo>
                  <a:cubicBezTo>
                    <a:pt x="193913" y="423316"/>
                    <a:pt x="168997" y="429564"/>
                    <a:pt x="140445" y="429564"/>
                  </a:cubicBezTo>
                  <a:cubicBezTo>
                    <a:pt x="111893" y="429564"/>
                    <a:pt x="88893" y="423974"/>
                    <a:pt x="67810" y="412794"/>
                  </a:cubicBezTo>
                  <a:cubicBezTo>
                    <a:pt x="46727" y="401615"/>
                    <a:pt x="30336" y="386686"/>
                    <a:pt x="18704" y="368075"/>
                  </a:cubicBezTo>
                  <a:cubicBezTo>
                    <a:pt x="7072" y="349465"/>
                    <a:pt x="793" y="329604"/>
                    <a:pt x="0" y="308363"/>
                  </a:cubicBezTo>
                  <a:lnTo>
                    <a:pt x="27097" y="308363"/>
                  </a:lnTo>
                  <a:cubicBezTo>
                    <a:pt x="29939" y="336378"/>
                    <a:pt x="41836" y="359329"/>
                    <a:pt x="62985" y="377348"/>
                  </a:cubicBezTo>
                  <a:cubicBezTo>
                    <a:pt x="84135" y="395367"/>
                    <a:pt x="109911" y="404311"/>
                    <a:pt x="140445" y="404311"/>
                  </a:cubicBezTo>
                  <a:cubicBezTo>
                    <a:pt x="162520" y="404311"/>
                    <a:pt x="182017" y="399116"/>
                    <a:pt x="198936" y="388725"/>
                  </a:cubicBezTo>
                  <a:cubicBezTo>
                    <a:pt x="215856" y="378334"/>
                    <a:pt x="228876" y="364327"/>
                    <a:pt x="238129" y="346702"/>
                  </a:cubicBezTo>
                  <a:cubicBezTo>
                    <a:pt x="247382" y="329144"/>
                    <a:pt x="252008" y="309744"/>
                    <a:pt x="252008" y="288502"/>
                  </a:cubicBezTo>
                  <a:cubicBezTo>
                    <a:pt x="252008" y="268510"/>
                    <a:pt x="247712" y="249702"/>
                    <a:pt x="239054" y="232143"/>
                  </a:cubicBezTo>
                  <a:cubicBezTo>
                    <a:pt x="230396" y="214519"/>
                    <a:pt x="217574" y="200380"/>
                    <a:pt x="200456" y="189529"/>
                  </a:cubicBezTo>
                  <a:cubicBezTo>
                    <a:pt x="183339" y="178678"/>
                    <a:pt x="163181" y="173351"/>
                    <a:pt x="139850" y="173351"/>
                  </a:cubicBezTo>
                  <a:cubicBezTo>
                    <a:pt x="116520" y="173351"/>
                    <a:pt x="94709" y="178678"/>
                    <a:pt x="76865" y="189266"/>
                  </a:cubicBezTo>
                  <a:cubicBezTo>
                    <a:pt x="59020" y="199854"/>
                    <a:pt x="45009" y="215768"/>
                    <a:pt x="34962" y="236944"/>
                  </a:cubicBezTo>
                  <a:lnTo>
                    <a:pt x="10244" y="230960"/>
                  </a:lnTo>
                  <a:lnTo>
                    <a:pt x="45802" y="0"/>
                  </a:lnTo>
                  <a:lnTo>
                    <a:pt x="262252" y="0"/>
                  </a:lnTo>
                  <a:lnTo>
                    <a:pt x="262252" y="25187"/>
                  </a:lnTo>
                  <a:lnTo>
                    <a:pt x="68735" y="25187"/>
                  </a:lnTo>
                  <a:lnTo>
                    <a:pt x="39787" y="205181"/>
                  </a:lnTo>
                  <a:lnTo>
                    <a:pt x="42167" y="205772"/>
                  </a:lnTo>
                  <a:cubicBezTo>
                    <a:pt x="48974" y="187359"/>
                    <a:pt x="61862" y="173154"/>
                    <a:pt x="80764" y="163158"/>
                  </a:cubicBezTo>
                  <a:cubicBezTo>
                    <a:pt x="99666" y="153162"/>
                    <a:pt x="121146" y="148164"/>
                    <a:pt x="145270" y="148164"/>
                  </a:cubicBezTo>
                  <a:cubicBezTo>
                    <a:pt x="172169" y="148164"/>
                    <a:pt x="195896" y="154148"/>
                    <a:pt x="216385" y="166183"/>
                  </a:cubicBezTo>
                  <a:cubicBezTo>
                    <a:pt x="236873" y="178152"/>
                    <a:pt x="252735" y="194856"/>
                    <a:pt x="264037" y="2162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39" name="Google Shape;39;g26fb6c2684c_5_126"/>
          <p:cNvGrpSpPr/>
          <p:nvPr/>
        </p:nvGrpSpPr>
        <p:grpSpPr>
          <a:xfrm>
            <a:off x="4386304" y="2373983"/>
            <a:ext cx="1044874" cy="740912"/>
            <a:chOff x="2681023" y="-1474725"/>
            <a:chExt cx="619148" cy="439033"/>
          </a:xfrm>
        </p:grpSpPr>
        <p:sp>
          <p:nvSpPr>
            <p:cNvPr id="40" name="Google Shape;40;g26fb6c2684c_5_126"/>
            <p:cNvSpPr/>
            <p:nvPr/>
          </p:nvSpPr>
          <p:spPr>
            <a:xfrm>
              <a:off x="2681023" y="-1474133"/>
              <a:ext cx="298404" cy="438441"/>
            </a:xfrm>
            <a:custGeom>
              <a:avLst/>
              <a:gdLst/>
              <a:ahLst/>
              <a:cxnLst/>
              <a:rect l="l" t="t" r="r" b="b"/>
              <a:pathLst>
                <a:path w="298404" h="438441" extrusionOk="0">
                  <a:moveTo>
                    <a:pt x="0" y="219583"/>
                  </a:moveTo>
                  <a:cubicBezTo>
                    <a:pt x="0" y="144416"/>
                    <a:pt x="13152" y="88977"/>
                    <a:pt x="39457" y="53400"/>
                  </a:cubicBezTo>
                  <a:cubicBezTo>
                    <a:pt x="65827" y="17822"/>
                    <a:pt x="102310" y="0"/>
                    <a:pt x="148905" y="0"/>
                  </a:cubicBezTo>
                  <a:cubicBezTo>
                    <a:pt x="195500" y="0"/>
                    <a:pt x="232577" y="17690"/>
                    <a:pt x="258948" y="53071"/>
                  </a:cubicBezTo>
                  <a:cubicBezTo>
                    <a:pt x="285252" y="88451"/>
                    <a:pt x="298405" y="143955"/>
                    <a:pt x="298405" y="219517"/>
                  </a:cubicBezTo>
                  <a:cubicBezTo>
                    <a:pt x="298405" y="295079"/>
                    <a:pt x="285252" y="349991"/>
                    <a:pt x="258948" y="385371"/>
                  </a:cubicBezTo>
                  <a:cubicBezTo>
                    <a:pt x="232643" y="420752"/>
                    <a:pt x="195962" y="438442"/>
                    <a:pt x="148905" y="438442"/>
                  </a:cubicBezTo>
                  <a:cubicBezTo>
                    <a:pt x="101848" y="438442"/>
                    <a:pt x="65827" y="420752"/>
                    <a:pt x="39457" y="385371"/>
                  </a:cubicBezTo>
                  <a:cubicBezTo>
                    <a:pt x="13152" y="349991"/>
                    <a:pt x="0" y="294684"/>
                    <a:pt x="0" y="219517"/>
                  </a:cubicBezTo>
                  <a:close/>
                  <a:moveTo>
                    <a:pt x="238724" y="74444"/>
                  </a:moveTo>
                  <a:cubicBezTo>
                    <a:pt x="218632" y="42023"/>
                    <a:pt x="188692" y="25845"/>
                    <a:pt x="148905" y="25845"/>
                  </a:cubicBezTo>
                  <a:cubicBezTo>
                    <a:pt x="109118" y="25845"/>
                    <a:pt x="79178" y="42023"/>
                    <a:pt x="59086" y="74444"/>
                  </a:cubicBezTo>
                  <a:cubicBezTo>
                    <a:pt x="38994" y="106799"/>
                    <a:pt x="28948" y="155201"/>
                    <a:pt x="28948" y="219583"/>
                  </a:cubicBezTo>
                  <a:cubicBezTo>
                    <a:pt x="28948" y="348347"/>
                    <a:pt x="68934" y="412728"/>
                    <a:pt x="148905" y="412728"/>
                  </a:cubicBezTo>
                  <a:cubicBezTo>
                    <a:pt x="228876" y="412728"/>
                    <a:pt x="268862" y="348347"/>
                    <a:pt x="268862" y="219583"/>
                  </a:cubicBezTo>
                  <a:cubicBezTo>
                    <a:pt x="268862" y="155201"/>
                    <a:pt x="258816" y="106799"/>
                    <a:pt x="238724" y="74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 name="Google Shape;41;g26fb6c2684c_5_126"/>
            <p:cNvSpPr/>
            <p:nvPr/>
          </p:nvSpPr>
          <p:spPr>
            <a:xfrm>
              <a:off x="3025229" y="-1474725"/>
              <a:ext cx="274942" cy="430024"/>
            </a:xfrm>
            <a:custGeom>
              <a:avLst/>
              <a:gdLst/>
              <a:ahLst/>
              <a:cxnLst/>
              <a:rect l="l" t="t" r="r" b="b"/>
              <a:pathLst>
                <a:path w="274942" h="430024" extrusionOk="0">
                  <a:moveTo>
                    <a:pt x="42233" y="368930"/>
                  </a:moveTo>
                  <a:cubicBezTo>
                    <a:pt x="86052" y="330919"/>
                    <a:pt x="121080" y="299156"/>
                    <a:pt x="147451" y="273574"/>
                  </a:cubicBezTo>
                  <a:cubicBezTo>
                    <a:pt x="173755" y="247992"/>
                    <a:pt x="195962" y="221687"/>
                    <a:pt x="214071" y="194658"/>
                  </a:cubicBezTo>
                  <a:cubicBezTo>
                    <a:pt x="232181" y="167696"/>
                    <a:pt x="241169" y="141982"/>
                    <a:pt x="241169" y="117584"/>
                  </a:cubicBezTo>
                  <a:cubicBezTo>
                    <a:pt x="241169" y="89569"/>
                    <a:pt x="231850" y="67276"/>
                    <a:pt x="213146" y="50703"/>
                  </a:cubicBezTo>
                  <a:cubicBezTo>
                    <a:pt x="194442" y="34131"/>
                    <a:pt x="170451" y="25779"/>
                    <a:pt x="141106" y="25779"/>
                  </a:cubicBezTo>
                  <a:cubicBezTo>
                    <a:pt x="111761" y="25779"/>
                    <a:pt x="87638" y="33408"/>
                    <a:pt x="67546" y="48599"/>
                  </a:cubicBezTo>
                  <a:cubicBezTo>
                    <a:pt x="47454" y="63790"/>
                    <a:pt x="36218" y="87202"/>
                    <a:pt x="33773" y="118768"/>
                  </a:cubicBezTo>
                  <a:lnTo>
                    <a:pt x="6014" y="118768"/>
                  </a:lnTo>
                  <a:cubicBezTo>
                    <a:pt x="7601" y="81546"/>
                    <a:pt x="20753" y="52479"/>
                    <a:pt x="45537" y="31500"/>
                  </a:cubicBezTo>
                  <a:cubicBezTo>
                    <a:pt x="70256" y="10522"/>
                    <a:pt x="102310" y="0"/>
                    <a:pt x="141701" y="0"/>
                  </a:cubicBezTo>
                  <a:cubicBezTo>
                    <a:pt x="167411" y="0"/>
                    <a:pt x="190014" y="5195"/>
                    <a:pt x="209511" y="15586"/>
                  </a:cubicBezTo>
                  <a:cubicBezTo>
                    <a:pt x="229008" y="25976"/>
                    <a:pt x="243945" y="40050"/>
                    <a:pt x="254454" y="57871"/>
                  </a:cubicBezTo>
                  <a:cubicBezTo>
                    <a:pt x="264962" y="75693"/>
                    <a:pt x="270117" y="95554"/>
                    <a:pt x="270117" y="117584"/>
                  </a:cubicBezTo>
                  <a:cubicBezTo>
                    <a:pt x="270117" y="145599"/>
                    <a:pt x="260666" y="174206"/>
                    <a:pt x="241764" y="203339"/>
                  </a:cubicBezTo>
                  <a:cubicBezTo>
                    <a:pt x="222862" y="232538"/>
                    <a:pt x="200060" y="260027"/>
                    <a:pt x="173359" y="285806"/>
                  </a:cubicBezTo>
                  <a:cubicBezTo>
                    <a:pt x="146658" y="311585"/>
                    <a:pt x="111761" y="342494"/>
                    <a:pt x="68735" y="378466"/>
                  </a:cubicBezTo>
                  <a:cubicBezTo>
                    <a:pt x="55055" y="390435"/>
                    <a:pt x="44810" y="399247"/>
                    <a:pt x="38003" y="404837"/>
                  </a:cubicBezTo>
                  <a:lnTo>
                    <a:pt x="38598" y="406613"/>
                  </a:lnTo>
                  <a:cubicBezTo>
                    <a:pt x="64704" y="405429"/>
                    <a:pt x="101121" y="404837"/>
                    <a:pt x="147715" y="404837"/>
                  </a:cubicBezTo>
                  <a:lnTo>
                    <a:pt x="274942" y="404837"/>
                  </a:lnTo>
                  <a:lnTo>
                    <a:pt x="274942" y="430024"/>
                  </a:lnTo>
                  <a:lnTo>
                    <a:pt x="0" y="430024"/>
                  </a:lnTo>
                  <a:lnTo>
                    <a:pt x="0" y="406021"/>
                  </a:lnTo>
                  <a:lnTo>
                    <a:pt x="42233" y="3687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42" name="Google Shape;42;g26fb6c2684c_5_126"/>
          <p:cNvGrpSpPr/>
          <p:nvPr/>
        </p:nvGrpSpPr>
        <p:grpSpPr>
          <a:xfrm>
            <a:off x="8293184" y="2374469"/>
            <a:ext cx="1098857" cy="741135"/>
            <a:chOff x="5947149" y="-1474133"/>
            <a:chExt cx="651136" cy="439165"/>
          </a:xfrm>
        </p:grpSpPr>
        <p:sp>
          <p:nvSpPr>
            <p:cNvPr id="43" name="Google Shape;43;g26fb6c2684c_5_126"/>
            <p:cNvSpPr/>
            <p:nvPr/>
          </p:nvSpPr>
          <p:spPr>
            <a:xfrm>
              <a:off x="5947149" y="-1474133"/>
              <a:ext cx="298404" cy="438441"/>
            </a:xfrm>
            <a:custGeom>
              <a:avLst/>
              <a:gdLst/>
              <a:ahLst/>
              <a:cxnLst/>
              <a:rect l="l" t="t" r="r" b="b"/>
              <a:pathLst>
                <a:path w="298404" h="438441" extrusionOk="0">
                  <a:moveTo>
                    <a:pt x="0" y="219583"/>
                  </a:moveTo>
                  <a:cubicBezTo>
                    <a:pt x="0" y="144416"/>
                    <a:pt x="13153" y="88977"/>
                    <a:pt x="39457" y="53400"/>
                  </a:cubicBezTo>
                  <a:cubicBezTo>
                    <a:pt x="65761" y="17822"/>
                    <a:pt x="102244" y="0"/>
                    <a:pt x="148905" y="0"/>
                  </a:cubicBezTo>
                  <a:cubicBezTo>
                    <a:pt x="195566" y="0"/>
                    <a:pt x="232577" y="17690"/>
                    <a:pt x="258948" y="53071"/>
                  </a:cubicBezTo>
                  <a:cubicBezTo>
                    <a:pt x="285319" y="88451"/>
                    <a:pt x="298405" y="143955"/>
                    <a:pt x="298405" y="219517"/>
                  </a:cubicBezTo>
                  <a:cubicBezTo>
                    <a:pt x="298405" y="295079"/>
                    <a:pt x="285253" y="349991"/>
                    <a:pt x="258948" y="385371"/>
                  </a:cubicBezTo>
                  <a:cubicBezTo>
                    <a:pt x="232643" y="420752"/>
                    <a:pt x="195962" y="438442"/>
                    <a:pt x="148905" y="438442"/>
                  </a:cubicBezTo>
                  <a:cubicBezTo>
                    <a:pt x="101848" y="438442"/>
                    <a:pt x="65828" y="420752"/>
                    <a:pt x="39457" y="385371"/>
                  </a:cubicBezTo>
                  <a:cubicBezTo>
                    <a:pt x="13153" y="349991"/>
                    <a:pt x="0" y="294684"/>
                    <a:pt x="0" y="219517"/>
                  </a:cubicBezTo>
                  <a:close/>
                  <a:moveTo>
                    <a:pt x="238724" y="74444"/>
                  </a:moveTo>
                  <a:cubicBezTo>
                    <a:pt x="218632" y="42023"/>
                    <a:pt x="188693" y="25845"/>
                    <a:pt x="148905" y="25845"/>
                  </a:cubicBezTo>
                  <a:cubicBezTo>
                    <a:pt x="109118" y="25845"/>
                    <a:pt x="79178" y="42023"/>
                    <a:pt x="59086" y="74444"/>
                  </a:cubicBezTo>
                  <a:cubicBezTo>
                    <a:pt x="38994" y="106799"/>
                    <a:pt x="28948" y="155201"/>
                    <a:pt x="28948" y="219583"/>
                  </a:cubicBezTo>
                  <a:cubicBezTo>
                    <a:pt x="28948" y="348347"/>
                    <a:pt x="68934" y="412728"/>
                    <a:pt x="148905" y="412728"/>
                  </a:cubicBezTo>
                  <a:cubicBezTo>
                    <a:pt x="228876" y="412728"/>
                    <a:pt x="268862" y="348347"/>
                    <a:pt x="268862" y="219583"/>
                  </a:cubicBezTo>
                  <a:cubicBezTo>
                    <a:pt x="268862" y="155201"/>
                    <a:pt x="258816" y="106799"/>
                    <a:pt x="238724" y="74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 name="Google Shape;44;g26fb6c2684c_5_126"/>
            <p:cNvSpPr/>
            <p:nvPr/>
          </p:nvSpPr>
          <p:spPr>
            <a:xfrm>
              <a:off x="6305895" y="-1474067"/>
              <a:ext cx="292390" cy="439099"/>
            </a:xfrm>
            <a:custGeom>
              <a:avLst/>
              <a:gdLst/>
              <a:ahLst/>
              <a:cxnLst/>
              <a:rect l="l" t="t" r="r" b="b"/>
              <a:pathLst>
                <a:path w="292390" h="439099" extrusionOk="0">
                  <a:moveTo>
                    <a:pt x="50296" y="214387"/>
                  </a:moveTo>
                  <a:cubicBezTo>
                    <a:pt x="60540" y="198210"/>
                    <a:pt x="74684" y="185123"/>
                    <a:pt x="92793" y="175127"/>
                  </a:cubicBezTo>
                  <a:cubicBezTo>
                    <a:pt x="110902" y="165131"/>
                    <a:pt x="131985" y="160133"/>
                    <a:pt x="156109" y="160133"/>
                  </a:cubicBezTo>
                  <a:cubicBezTo>
                    <a:pt x="181819" y="160133"/>
                    <a:pt x="205017" y="165854"/>
                    <a:pt x="225770" y="177231"/>
                  </a:cubicBezTo>
                  <a:cubicBezTo>
                    <a:pt x="246456" y="188608"/>
                    <a:pt x="262715" y="205049"/>
                    <a:pt x="274612" y="226422"/>
                  </a:cubicBezTo>
                  <a:cubicBezTo>
                    <a:pt x="286442" y="247795"/>
                    <a:pt x="292390" y="272522"/>
                    <a:pt x="292390" y="300537"/>
                  </a:cubicBezTo>
                  <a:cubicBezTo>
                    <a:pt x="292390" y="328552"/>
                    <a:pt x="286574" y="351240"/>
                    <a:pt x="274876" y="372219"/>
                  </a:cubicBezTo>
                  <a:cubicBezTo>
                    <a:pt x="263244" y="393197"/>
                    <a:pt x="246655" y="409638"/>
                    <a:pt x="225109" y="421409"/>
                  </a:cubicBezTo>
                  <a:cubicBezTo>
                    <a:pt x="203629" y="433181"/>
                    <a:pt x="178977" y="439099"/>
                    <a:pt x="151284" y="439099"/>
                  </a:cubicBezTo>
                  <a:cubicBezTo>
                    <a:pt x="99468" y="439099"/>
                    <a:pt x="61267" y="420225"/>
                    <a:pt x="36747" y="382412"/>
                  </a:cubicBezTo>
                  <a:cubicBezTo>
                    <a:pt x="12227" y="344598"/>
                    <a:pt x="0" y="292514"/>
                    <a:pt x="0" y="226159"/>
                  </a:cubicBezTo>
                  <a:cubicBezTo>
                    <a:pt x="0" y="155793"/>
                    <a:pt x="12491" y="100486"/>
                    <a:pt x="37408" y="60305"/>
                  </a:cubicBezTo>
                  <a:cubicBezTo>
                    <a:pt x="62325" y="20123"/>
                    <a:pt x="100922" y="0"/>
                    <a:pt x="153135" y="0"/>
                  </a:cubicBezTo>
                  <a:cubicBezTo>
                    <a:pt x="192129" y="0"/>
                    <a:pt x="222597" y="10391"/>
                    <a:pt x="244474" y="31172"/>
                  </a:cubicBezTo>
                  <a:cubicBezTo>
                    <a:pt x="266350" y="51953"/>
                    <a:pt x="280758" y="78192"/>
                    <a:pt x="287566" y="109758"/>
                  </a:cubicBezTo>
                  <a:lnTo>
                    <a:pt x="258617" y="109758"/>
                  </a:lnTo>
                  <a:cubicBezTo>
                    <a:pt x="254586" y="83782"/>
                    <a:pt x="243020" y="63198"/>
                    <a:pt x="223919" y="48007"/>
                  </a:cubicBezTo>
                  <a:cubicBezTo>
                    <a:pt x="204819" y="32816"/>
                    <a:pt x="181422" y="25187"/>
                    <a:pt x="153664" y="25187"/>
                  </a:cubicBezTo>
                  <a:cubicBezTo>
                    <a:pt x="113480" y="25187"/>
                    <a:pt x="82549" y="42088"/>
                    <a:pt x="60805" y="75890"/>
                  </a:cubicBezTo>
                  <a:cubicBezTo>
                    <a:pt x="39060" y="109693"/>
                    <a:pt x="28221" y="159146"/>
                    <a:pt x="28221" y="224383"/>
                  </a:cubicBezTo>
                  <a:cubicBezTo>
                    <a:pt x="28221" y="242402"/>
                    <a:pt x="28618" y="256147"/>
                    <a:pt x="29411" y="265748"/>
                  </a:cubicBezTo>
                  <a:lnTo>
                    <a:pt x="31790" y="265748"/>
                  </a:lnTo>
                  <a:cubicBezTo>
                    <a:pt x="33773" y="247729"/>
                    <a:pt x="39919" y="230631"/>
                    <a:pt x="50163" y="214453"/>
                  </a:cubicBezTo>
                  <a:close/>
                  <a:moveTo>
                    <a:pt x="249563" y="357159"/>
                  </a:moveTo>
                  <a:cubicBezTo>
                    <a:pt x="258419" y="340192"/>
                    <a:pt x="262847" y="321449"/>
                    <a:pt x="262847" y="301063"/>
                  </a:cubicBezTo>
                  <a:cubicBezTo>
                    <a:pt x="262847" y="276270"/>
                    <a:pt x="257692" y="255160"/>
                    <a:pt x="247448" y="237799"/>
                  </a:cubicBezTo>
                  <a:cubicBezTo>
                    <a:pt x="237204" y="220372"/>
                    <a:pt x="223456" y="207285"/>
                    <a:pt x="206140" y="198538"/>
                  </a:cubicBezTo>
                  <a:cubicBezTo>
                    <a:pt x="188824" y="189792"/>
                    <a:pt x="170186" y="185320"/>
                    <a:pt x="150095" y="185320"/>
                  </a:cubicBezTo>
                  <a:cubicBezTo>
                    <a:pt x="128020" y="185320"/>
                    <a:pt x="108589" y="190647"/>
                    <a:pt x="91934" y="201235"/>
                  </a:cubicBezTo>
                  <a:cubicBezTo>
                    <a:pt x="75279" y="211823"/>
                    <a:pt x="62391" y="226027"/>
                    <a:pt x="53336" y="243849"/>
                  </a:cubicBezTo>
                  <a:cubicBezTo>
                    <a:pt x="44282" y="261671"/>
                    <a:pt x="39787" y="280742"/>
                    <a:pt x="39787" y="301129"/>
                  </a:cubicBezTo>
                  <a:cubicBezTo>
                    <a:pt x="39787" y="321515"/>
                    <a:pt x="44678" y="341441"/>
                    <a:pt x="54526" y="358408"/>
                  </a:cubicBezTo>
                  <a:cubicBezTo>
                    <a:pt x="64373" y="375375"/>
                    <a:pt x="77856" y="388791"/>
                    <a:pt x="94908" y="398589"/>
                  </a:cubicBezTo>
                  <a:cubicBezTo>
                    <a:pt x="111960" y="408388"/>
                    <a:pt x="130796" y="413255"/>
                    <a:pt x="151284" y="413255"/>
                  </a:cubicBezTo>
                  <a:cubicBezTo>
                    <a:pt x="174218" y="413255"/>
                    <a:pt x="194112" y="408125"/>
                    <a:pt x="210965" y="397932"/>
                  </a:cubicBezTo>
                  <a:cubicBezTo>
                    <a:pt x="227818" y="387739"/>
                    <a:pt x="240706" y="374126"/>
                    <a:pt x="249563" y="3571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45" name="Google Shape;45;g26fb6c2684c_5_126"/>
          <p:cNvGrpSpPr/>
          <p:nvPr/>
        </p:nvGrpSpPr>
        <p:grpSpPr>
          <a:xfrm>
            <a:off x="4386300" y="3742153"/>
            <a:ext cx="1066401" cy="742134"/>
            <a:chOff x="3488797" y="-1474790"/>
            <a:chExt cx="631904" cy="439757"/>
          </a:xfrm>
        </p:grpSpPr>
        <p:sp>
          <p:nvSpPr>
            <p:cNvPr id="46" name="Google Shape;46;g26fb6c2684c_5_126"/>
            <p:cNvSpPr/>
            <p:nvPr/>
          </p:nvSpPr>
          <p:spPr>
            <a:xfrm>
              <a:off x="3488797" y="-1474133"/>
              <a:ext cx="298404" cy="438441"/>
            </a:xfrm>
            <a:custGeom>
              <a:avLst/>
              <a:gdLst/>
              <a:ahLst/>
              <a:cxnLst/>
              <a:rect l="l" t="t" r="r" b="b"/>
              <a:pathLst>
                <a:path w="298404" h="438441" extrusionOk="0">
                  <a:moveTo>
                    <a:pt x="0" y="219583"/>
                  </a:moveTo>
                  <a:cubicBezTo>
                    <a:pt x="0" y="144416"/>
                    <a:pt x="13152" y="88977"/>
                    <a:pt x="39457" y="53400"/>
                  </a:cubicBezTo>
                  <a:cubicBezTo>
                    <a:pt x="65828" y="17822"/>
                    <a:pt x="102310" y="0"/>
                    <a:pt x="148905" y="0"/>
                  </a:cubicBezTo>
                  <a:cubicBezTo>
                    <a:pt x="195500" y="0"/>
                    <a:pt x="232577" y="17690"/>
                    <a:pt x="258948" y="53071"/>
                  </a:cubicBezTo>
                  <a:cubicBezTo>
                    <a:pt x="285252" y="88451"/>
                    <a:pt x="298405" y="143955"/>
                    <a:pt x="298405" y="219517"/>
                  </a:cubicBezTo>
                  <a:cubicBezTo>
                    <a:pt x="298405" y="295079"/>
                    <a:pt x="285252" y="349991"/>
                    <a:pt x="258948" y="385371"/>
                  </a:cubicBezTo>
                  <a:cubicBezTo>
                    <a:pt x="232643" y="420752"/>
                    <a:pt x="195962" y="438442"/>
                    <a:pt x="148905" y="438442"/>
                  </a:cubicBezTo>
                  <a:cubicBezTo>
                    <a:pt x="101848" y="438442"/>
                    <a:pt x="65828" y="420752"/>
                    <a:pt x="39457" y="385371"/>
                  </a:cubicBezTo>
                  <a:cubicBezTo>
                    <a:pt x="13152" y="349991"/>
                    <a:pt x="0" y="294684"/>
                    <a:pt x="0" y="219517"/>
                  </a:cubicBezTo>
                  <a:close/>
                  <a:moveTo>
                    <a:pt x="238724" y="74444"/>
                  </a:moveTo>
                  <a:cubicBezTo>
                    <a:pt x="218632" y="42023"/>
                    <a:pt x="188692" y="25845"/>
                    <a:pt x="148905" y="25845"/>
                  </a:cubicBezTo>
                  <a:cubicBezTo>
                    <a:pt x="109118" y="25845"/>
                    <a:pt x="79178" y="42023"/>
                    <a:pt x="59086" y="74444"/>
                  </a:cubicBezTo>
                  <a:cubicBezTo>
                    <a:pt x="38994" y="106799"/>
                    <a:pt x="28948" y="155201"/>
                    <a:pt x="28948" y="219583"/>
                  </a:cubicBezTo>
                  <a:cubicBezTo>
                    <a:pt x="28948" y="348347"/>
                    <a:pt x="68934" y="412728"/>
                    <a:pt x="148905" y="412728"/>
                  </a:cubicBezTo>
                  <a:cubicBezTo>
                    <a:pt x="228876" y="412728"/>
                    <a:pt x="268862" y="348347"/>
                    <a:pt x="268862" y="219583"/>
                  </a:cubicBezTo>
                  <a:cubicBezTo>
                    <a:pt x="268862" y="155201"/>
                    <a:pt x="258816" y="106799"/>
                    <a:pt x="238724" y="74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 name="Google Shape;47;g26fb6c2684c_5_126"/>
            <p:cNvSpPr/>
            <p:nvPr/>
          </p:nvSpPr>
          <p:spPr>
            <a:xfrm>
              <a:off x="3834854" y="-1474790"/>
              <a:ext cx="285847" cy="439757"/>
            </a:xfrm>
            <a:custGeom>
              <a:avLst/>
              <a:gdLst/>
              <a:ahLst/>
              <a:cxnLst/>
              <a:rect l="l" t="t" r="r" b="b"/>
              <a:pathLst>
                <a:path w="285847" h="439757" extrusionOk="0">
                  <a:moveTo>
                    <a:pt x="285715" y="320989"/>
                  </a:moveTo>
                  <a:cubicBezTo>
                    <a:pt x="285715" y="344598"/>
                    <a:pt x="279502" y="365379"/>
                    <a:pt x="267011" y="383398"/>
                  </a:cubicBezTo>
                  <a:cubicBezTo>
                    <a:pt x="254520" y="401417"/>
                    <a:pt x="237468" y="415293"/>
                    <a:pt x="215790" y="425092"/>
                  </a:cubicBezTo>
                  <a:cubicBezTo>
                    <a:pt x="194112" y="434891"/>
                    <a:pt x="170186" y="439757"/>
                    <a:pt x="144080" y="439757"/>
                  </a:cubicBezTo>
                  <a:cubicBezTo>
                    <a:pt x="97089" y="439757"/>
                    <a:pt x="61267" y="428051"/>
                    <a:pt x="36747" y="404640"/>
                  </a:cubicBezTo>
                  <a:cubicBezTo>
                    <a:pt x="12227" y="381228"/>
                    <a:pt x="0" y="349333"/>
                    <a:pt x="0" y="308955"/>
                  </a:cubicBezTo>
                  <a:lnTo>
                    <a:pt x="27759" y="308955"/>
                  </a:lnTo>
                  <a:cubicBezTo>
                    <a:pt x="28552" y="344532"/>
                    <a:pt x="39391" y="371035"/>
                    <a:pt x="60342" y="388462"/>
                  </a:cubicBezTo>
                  <a:cubicBezTo>
                    <a:pt x="81227" y="405889"/>
                    <a:pt x="109580" y="414570"/>
                    <a:pt x="145336" y="414570"/>
                  </a:cubicBezTo>
                  <a:cubicBezTo>
                    <a:pt x="165428" y="414570"/>
                    <a:pt x="183934" y="410756"/>
                    <a:pt x="200787" y="403193"/>
                  </a:cubicBezTo>
                  <a:cubicBezTo>
                    <a:pt x="217640" y="395564"/>
                    <a:pt x="231123" y="384582"/>
                    <a:pt x="241169" y="370180"/>
                  </a:cubicBezTo>
                  <a:cubicBezTo>
                    <a:pt x="251215" y="355778"/>
                    <a:pt x="256238" y="338811"/>
                    <a:pt x="256238" y="319214"/>
                  </a:cubicBezTo>
                  <a:cubicBezTo>
                    <a:pt x="256238" y="254832"/>
                    <a:pt x="214865" y="222608"/>
                    <a:pt x="132052" y="222608"/>
                  </a:cubicBezTo>
                  <a:lnTo>
                    <a:pt x="110968" y="222608"/>
                  </a:lnTo>
                  <a:lnTo>
                    <a:pt x="110968" y="199788"/>
                  </a:lnTo>
                  <a:lnTo>
                    <a:pt x="127822" y="199788"/>
                  </a:lnTo>
                  <a:cubicBezTo>
                    <a:pt x="163974" y="199788"/>
                    <a:pt x="191931" y="191896"/>
                    <a:pt x="211626" y="176113"/>
                  </a:cubicBezTo>
                  <a:cubicBezTo>
                    <a:pt x="231321" y="160330"/>
                    <a:pt x="241169" y="138431"/>
                    <a:pt x="241169" y="110416"/>
                  </a:cubicBezTo>
                  <a:cubicBezTo>
                    <a:pt x="241169" y="84045"/>
                    <a:pt x="232048" y="63264"/>
                    <a:pt x="213741" y="48007"/>
                  </a:cubicBezTo>
                  <a:cubicBezTo>
                    <a:pt x="195434" y="32816"/>
                    <a:pt x="171046" y="25187"/>
                    <a:pt x="140511" y="25187"/>
                  </a:cubicBezTo>
                  <a:cubicBezTo>
                    <a:pt x="108391" y="25187"/>
                    <a:pt x="83143" y="33210"/>
                    <a:pt x="64836" y="49191"/>
                  </a:cubicBezTo>
                  <a:cubicBezTo>
                    <a:pt x="46529" y="65171"/>
                    <a:pt x="37011" y="88385"/>
                    <a:pt x="36218" y="118768"/>
                  </a:cubicBezTo>
                  <a:lnTo>
                    <a:pt x="7865" y="118768"/>
                  </a:lnTo>
                  <a:cubicBezTo>
                    <a:pt x="8261" y="82006"/>
                    <a:pt x="20224" y="53005"/>
                    <a:pt x="43753" y="31764"/>
                  </a:cubicBezTo>
                  <a:cubicBezTo>
                    <a:pt x="67281" y="10588"/>
                    <a:pt x="99534" y="0"/>
                    <a:pt x="140511" y="0"/>
                  </a:cubicBezTo>
                  <a:cubicBezTo>
                    <a:pt x="178712" y="0"/>
                    <a:pt x="209775" y="9601"/>
                    <a:pt x="233635" y="28804"/>
                  </a:cubicBezTo>
                  <a:cubicBezTo>
                    <a:pt x="257494" y="48007"/>
                    <a:pt x="269523" y="74970"/>
                    <a:pt x="269523" y="109758"/>
                  </a:cubicBezTo>
                  <a:cubicBezTo>
                    <a:pt x="269523" y="136129"/>
                    <a:pt x="261591" y="157963"/>
                    <a:pt x="245729" y="175127"/>
                  </a:cubicBezTo>
                  <a:cubicBezTo>
                    <a:pt x="229867" y="192357"/>
                    <a:pt x="205413" y="203142"/>
                    <a:pt x="172500" y="207548"/>
                  </a:cubicBezTo>
                  <a:lnTo>
                    <a:pt x="172500" y="209981"/>
                  </a:lnTo>
                  <a:cubicBezTo>
                    <a:pt x="248043" y="218004"/>
                    <a:pt x="285847" y="254963"/>
                    <a:pt x="285847" y="320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48" name="Google Shape;48;g26fb6c2684c_5_126"/>
          <p:cNvGrpSpPr/>
          <p:nvPr/>
        </p:nvGrpSpPr>
        <p:grpSpPr>
          <a:xfrm>
            <a:off x="4386289" y="5111188"/>
            <a:ext cx="1087481" cy="739913"/>
            <a:chOff x="4308666" y="-1474133"/>
            <a:chExt cx="644395" cy="438441"/>
          </a:xfrm>
        </p:grpSpPr>
        <p:sp>
          <p:nvSpPr>
            <p:cNvPr id="49" name="Google Shape;49;g26fb6c2684c_5_126"/>
            <p:cNvSpPr/>
            <p:nvPr/>
          </p:nvSpPr>
          <p:spPr>
            <a:xfrm>
              <a:off x="4308666" y="-1474133"/>
              <a:ext cx="298404" cy="438441"/>
            </a:xfrm>
            <a:custGeom>
              <a:avLst/>
              <a:gdLst/>
              <a:ahLst/>
              <a:cxnLst/>
              <a:rect l="l" t="t" r="r" b="b"/>
              <a:pathLst>
                <a:path w="298404" h="438441" extrusionOk="0">
                  <a:moveTo>
                    <a:pt x="0" y="219583"/>
                  </a:moveTo>
                  <a:cubicBezTo>
                    <a:pt x="0" y="144416"/>
                    <a:pt x="13152" y="88977"/>
                    <a:pt x="39457" y="53400"/>
                  </a:cubicBezTo>
                  <a:cubicBezTo>
                    <a:pt x="65761" y="17822"/>
                    <a:pt x="102244" y="0"/>
                    <a:pt x="148905" y="0"/>
                  </a:cubicBezTo>
                  <a:cubicBezTo>
                    <a:pt x="195566" y="0"/>
                    <a:pt x="232577" y="17690"/>
                    <a:pt x="258948" y="53071"/>
                  </a:cubicBezTo>
                  <a:cubicBezTo>
                    <a:pt x="285252" y="88451"/>
                    <a:pt x="298405" y="143955"/>
                    <a:pt x="298405" y="219517"/>
                  </a:cubicBezTo>
                  <a:cubicBezTo>
                    <a:pt x="298405" y="295079"/>
                    <a:pt x="285252" y="349991"/>
                    <a:pt x="258948" y="385371"/>
                  </a:cubicBezTo>
                  <a:cubicBezTo>
                    <a:pt x="232643" y="420752"/>
                    <a:pt x="195962" y="438442"/>
                    <a:pt x="148905" y="438442"/>
                  </a:cubicBezTo>
                  <a:cubicBezTo>
                    <a:pt x="101848" y="438442"/>
                    <a:pt x="65827" y="420752"/>
                    <a:pt x="39457" y="385371"/>
                  </a:cubicBezTo>
                  <a:cubicBezTo>
                    <a:pt x="13152" y="349991"/>
                    <a:pt x="0" y="294684"/>
                    <a:pt x="0" y="219517"/>
                  </a:cubicBezTo>
                  <a:close/>
                  <a:moveTo>
                    <a:pt x="238724" y="74444"/>
                  </a:moveTo>
                  <a:cubicBezTo>
                    <a:pt x="218632" y="42023"/>
                    <a:pt x="188692" y="25845"/>
                    <a:pt x="148905" y="25845"/>
                  </a:cubicBezTo>
                  <a:cubicBezTo>
                    <a:pt x="109118" y="25845"/>
                    <a:pt x="79178" y="42023"/>
                    <a:pt x="59086" y="74444"/>
                  </a:cubicBezTo>
                  <a:cubicBezTo>
                    <a:pt x="38994" y="106799"/>
                    <a:pt x="28948" y="155201"/>
                    <a:pt x="28948" y="219583"/>
                  </a:cubicBezTo>
                  <a:cubicBezTo>
                    <a:pt x="28948" y="348347"/>
                    <a:pt x="68934" y="412728"/>
                    <a:pt x="148905" y="412728"/>
                  </a:cubicBezTo>
                  <a:cubicBezTo>
                    <a:pt x="228876" y="412728"/>
                    <a:pt x="268862" y="348347"/>
                    <a:pt x="268862" y="219583"/>
                  </a:cubicBezTo>
                  <a:cubicBezTo>
                    <a:pt x="268862" y="155201"/>
                    <a:pt x="258816" y="106799"/>
                    <a:pt x="238724" y="74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 name="Google Shape;50;g26fb6c2684c_5_126"/>
            <p:cNvSpPr/>
            <p:nvPr/>
          </p:nvSpPr>
          <p:spPr>
            <a:xfrm>
              <a:off x="4644413" y="-1464531"/>
              <a:ext cx="308648" cy="419896"/>
            </a:xfrm>
            <a:custGeom>
              <a:avLst/>
              <a:gdLst/>
              <a:ahLst/>
              <a:cxnLst/>
              <a:rect l="l" t="t" r="r" b="b"/>
              <a:pathLst>
                <a:path w="308648" h="419896" extrusionOk="0">
                  <a:moveTo>
                    <a:pt x="225505" y="419897"/>
                  </a:moveTo>
                  <a:lnTo>
                    <a:pt x="225505" y="306521"/>
                  </a:lnTo>
                  <a:lnTo>
                    <a:pt x="0" y="306521"/>
                  </a:lnTo>
                  <a:lnTo>
                    <a:pt x="0" y="279558"/>
                  </a:lnTo>
                  <a:lnTo>
                    <a:pt x="221870" y="0"/>
                  </a:lnTo>
                  <a:lnTo>
                    <a:pt x="253198" y="0"/>
                  </a:lnTo>
                  <a:lnTo>
                    <a:pt x="253198" y="280742"/>
                  </a:lnTo>
                  <a:lnTo>
                    <a:pt x="308649" y="280742"/>
                  </a:lnTo>
                  <a:lnTo>
                    <a:pt x="308649" y="306521"/>
                  </a:lnTo>
                  <a:lnTo>
                    <a:pt x="253198" y="306521"/>
                  </a:lnTo>
                  <a:lnTo>
                    <a:pt x="253198" y="419897"/>
                  </a:lnTo>
                  <a:lnTo>
                    <a:pt x="225439" y="419897"/>
                  </a:lnTo>
                  <a:close/>
                  <a:moveTo>
                    <a:pt x="225505" y="280742"/>
                  </a:moveTo>
                  <a:lnTo>
                    <a:pt x="225505" y="28804"/>
                  </a:lnTo>
                  <a:lnTo>
                    <a:pt x="223126" y="28804"/>
                  </a:lnTo>
                  <a:cubicBezTo>
                    <a:pt x="220747" y="35972"/>
                    <a:pt x="216980" y="43535"/>
                    <a:pt x="211957" y="51295"/>
                  </a:cubicBezTo>
                  <a:cubicBezTo>
                    <a:pt x="206934" y="59055"/>
                    <a:pt x="199597" y="68985"/>
                    <a:pt x="189948" y="80954"/>
                  </a:cubicBezTo>
                  <a:lnTo>
                    <a:pt x="30204" y="280742"/>
                  </a:lnTo>
                  <a:lnTo>
                    <a:pt x="225505" y="2807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51" name="Google Shape;51;g26fb6c2684c_5_126"/>
          <p:cNvSpPr txBox="1">
            <a:spLocks noGrp="1"/>
          </p:cNvSpPr>
          <p:nvPr>
            <p:ph type="body" idx="2"/>
          </p:nvPr>
        </p:nvSpPr>
        <p:spPr>
          <a:xfrm>
            <a:off x="5696262" y="920906"/>
            <a:ext cx="2109300" cy="9213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228600" algn="l">
              <a:lnSpc>
                <a:spcPct val="100000"/>
              </a:lnSpc>
              <a:spcBef>
                <a:spcPts val="1600"/>
              </a:spcBef>
              <a:spcAft>
                <a:spcPts val="0"/>
              </a:spcAft>
              <a:buClr>
                <a:schemeClr val="lt1"/>
              </a:buClr>
              <a:buSzPts val="1400"/>
              <a:buNone/>
              <a:defRPr sz="1400">
                <a:solidFill>
                  <a:schemeClr val="lt1"/>
                </a:solidFill>
              </a:defRPr>
            </a:lvl2pPr>
            <a:lvl3pPr marL="1371600" lvl="2" indent="-228600" algn="l">
              <a:lnSpc>
                <a:spcPct val="100000"/>
              </a:lnSpc>
              <a:spcBef>
                <a:spcPts val="1600"/>
              </a:spcBef>
              <a:spcAft>
                <a:spcPts val="0"/>
              </a:spcAft>
              <a:buClr>
                <a:schemeClr val="lt1"/>
              </a:buClr>
              <a:buSzPts val="1400"/>
              <a:buNone/>
              <a:defRPr sz="1400">
                <a:solidFill>
                  <a:schemeClr val="lt1"/>
                </a:solidFill>
              </a:defRPr>
            </a:lvl3pPr>
            <a:lvl4pPr marL="1828800" lvl="3" indent="-228600" algn="l">
              <a:lnSpc>
                <a:spcPct val="100000"/>
              </a:lnSpc>
              <a:spcBef>
                <a:spcPts val="1600"/>
              </a:spcBef>
              <a:spcAft>
                <a:spcPts val="0"/>
              </a:spcAft>
              <a:buClr>
                <a:schemeClr val="lt1"/>
              </a:buClr>
              <a:buSzPts val="1400"/>
              <a:buNone/>
              <a:defRPr sz="1400">
                <a:solidFill>
                  <a:schemeClr val="lt1"/>
                </a:solidFill>
              </a:defRPr>
            </a:lvl4pPr>
            <a:lvl5pPr marL="2286000" lvl="4" indent="-228600" algn="l">
              <a:lnSpc>
                <a:spcPct val="100000"/>
              </a:lnSpc>
              <a:spcBef>
                <a:spcPts val="1600"/>
              </a:spcBef>
              <a:spcAft>
                <a:spcPts val="0"/>
              </a:spcAft>
              <a:buClr>
                <a:schemeClr val="lt1"/>
              </a:buClr>
              <a:buSzPts val="1400"/>
              <a:buNone/>
              <a:defRPr sz="1400">
                <a:solidFill>
                  <a:schemeClr val="lt1"/>
                </a:solidFill>
              </a:defRPr>
            </a:lvl5pPr>
            <a:lvl6pPr marL="2743200" lvl="5" indent="-342900" algn="l">
              <a:lnSpc>
                <a:spcPct val="100000"/>
              </a:lnSpc>
              <a:spcBef>
                <a:spcPts val="1600"/>
              </a:spcBef>
              <a:spcAft>
                <a:spcPts val="0"/>
              </a:spcAft>
              <a:buClr>
                <a:schemeClr val="lt1"/>
              </a:buClr>
              <a:buSzPts val="1800"/>
              <a:buChar char="■"/>
              <a:defRPr/>
            </a:lvl6pPr>
            <a:lvl7pPr marL="3200400" lvl="6" indent="-342900" algn="l">
              <a:lnSpc>
                <a:spcPct val="90000"/>
              </a:lnSpc>
              <a:spcBef>
                <a:spcPts val="1600"/>
              </a:spcBef>
              <a:spcAft>
                <a:spcPts val="0"/>
              </a:spcAft>
              <a:buClr>
                <a:schemeClr val="lt1"/>
              </a:buClr>
              <a:buSzPts val="1800"/>
              <a:buChar char="●"/>
              <a:defRPr/>
            </a:lvl7pPr>
            <a:lvl8pPr marL="3657600" lvl="7" indent="-342900" algn="l">
              <a:lnSpc>
                <a:spcPct val="90000"/>
              </a:lnSpc>
              <a:spcBef>
                <a:spcPts val="1600"/>
              </a:spcBef>
              <a:spcAft>
                <a:spcPts val="0"/>
              </a:spcAft>
              <a:buClr>
                <a:schemeClr val="lt1"/>
              </a:buClr>
              <a:buSzPts val="1800"/>
              <a:buChar char="○"/>
              <a:defRPr/>
            </a:lvl8pPr>
            <a:lvl9pPr marL="4114800" lvl="8" indent="-342900" algn="l">
              <a:lnSpc>
                <a:spcPct val="90000"/>
              </a:lnSpc>
              <a:spcBef>
                <a:spcPts val="1600"/>
              </a:spcBef>
              <a:spcAft>
                <a:spcPts val="1600"/>
              </a:spcAft>
              <a:buClr>
                <a:schemeClr val="lt1"/>
              </a:buClr>
              <a:buSzPts val="1800"/>
              <a:buChar char="■"/>
              <a:defRPr/>
            </a:lvl9pPr>
          </a:lstStyle>
          <a:p>
            <a:endParaRPr/>
          </a:p>
        </p:txBody>
      </p:sp>
      <p:sp>
        <p:nvSpPr>
          <p:cNvPr id="52" name="Google Shape;52;g26fb6c2684c_5_126"/>
          <p:cNvSpPr txBox="1">
            <a:spLocks noGrp="1"/>
          </p:cNvSpPr>
          <p:nvPr>
            <p:ph type="body" idx="3"/>
          </p:nvPr>
        </p:nvSpPr>
        <p:spPr>
          <a:xfrm>
            <a:off x="5696262" y="2289329"/>
            <a:ext cx="2109300" cy="9213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228600" algn="l">
              <a:lnSpc>
                <a:spcPct val="100000"/>
              </a:lnSpc>
              <a:spcBef>
                <a:spcPts val="1600"/>
              </a:spcBef>
              <a:spcAft>
                <a:spcPts val="0"/>
              </a:spcAft>
              <a:buClr>
                <a:schemeClr val="lt1"/>
              </a:buClr>
              <a:buSzPts val="1400"/>
              <a:buNone/>
              <a:defRPr sz="1400">
                <a:solidFill>
                  <a:schemeClr val="lt1"/>
                </a:solidFill>
              </a:defRPr>
            </a:lvl2pPr>
            <a:lvl3pPr marL="1371600" lvl="2" indent="-228600" algn="l">
              <a:lnSpc>
                <a:spcPct val="100000"/>
              </a:lnSpc>
              <a:spcBef>
                <a:spcPts val="1600"/>
              </a:spcBef>
              <a:spcAft>
                <a:spcPts val="0"/>
              </a:spcAft>
              <a:buClr>
                <a:schemeClr val="lt1"/>
              </a:buClr>
              <a:buSzPts val="1400"/>
              <a:buNone/>
              <a:defRPr sz="1400">
                <a:solidFill>
                  <a:schemeClr val="lt1"/>
                </a:solidFill>
              </a:defRPr>
            </a:lvl3pPr>
            <a:lvl4pPr marL="1828800" lvl="3" indent="-228600" algn="l">
              <a:lnSpc>
                <a:spcPct val="100000"/>
              </a:lnSpc>
              <a:spcBef>
                <a:spcPts val="1600"/>
              </a:spcBef>
              <a:spcAft>
                <a:spcPts val="0"/>
              </a:spcAft>
              <a:buClr>
                <a:schemeClr val="lt1"/>
              </a:buClr>
              <a:buSzPts val="1400"/>
              <a:buNone/>
              <a:defRPr sz="1400">
                <a:solidFill>
                  <a:schemeClr val="lt1"/>
                </a:solidFill>
              </a:defRPr>
            </a:lvl4pPr>
            <a:lvl5pPr marL="2286000" lvl="4" indent="-228600" algn="l">
              <a:lnSpc>
                <a:spcPct val="100000"/>
              </a:lnSpc>
              <a:spcBef>
                <a:spcPts val="1600"/>
              </a:spcBef>
              <a:spcAft>
                <a:spcPts val="0"/>
              </a:spcAft>
              <a:buClr>
                <a:schemeClr val="lt1"/>
              </a:buClr>
              <a:buSzPts val="1400"/>
              <a:buNone/>
              <a:defRPr sz="1400">
                <a:solidFill>
                  <a:schemeClr val="lt1"/>
                </a:solidFill>
              </a:defRPr>
            </a:lvl5pPr>
            <a:lvl6pPr marL="2743200" lvl="5" indent="-342900" algn="l">
              <a:lnSpc>
                <a:spcPct val="100000"/>
              </a:lnSpc>
              <a:spcBef>
                <a:spcPts val="1600"/>
              </a:spcBef>
              <a:spcAft>
                <a:spcPts val="0"/>
              </a:spcAft>
              <a:buClr>
                <a:schemeClr val="lt1"/>
              </a:buClr>
              <a:buSzPts val="1800"/>
              <a:buChar char="■"/>
              <a:defRPr/>
            </a:lvl6pPr>
            <a:lvl7pPr marL="3200400" lvl="6" indent="-342900" algn="l">
              <a:lnSpc>
                <a:spcPct val="90000"/>
              </a:lnSpc>
              <a:spcBef>
                <a:spcPts val="1600"/>
              </a:spcBef>
              <a:spcAft>
                <a:spcPts val="0"/>
              </a:spcAft>
              <a:buClr>
                <a:schemeClr val="lt1"/>
              </a:buClr>
              <a:buSzPts val="1800"/>
              <a:buChar char="●"/>
              <a:defRPr/>
            </a:lvl7pPr>
            <a:lvl8pPr marL="3657600" lvl="7" indent="-342900" algn="l">
              <a:lnSpc>
                <a:spcPct val="90000"/>
              </a:lnSpc>
              <a:spcBef>
                <a:spcPts val="1600"/>
              </a:spcBef>
              <a:spcAft>
                <a:spcPts val="0"/>
              </a:spcAft>
              <a:buClr>
                <a:schemeClr val="lt1"/>
              </a:buClr>
              <a:buSzPts val="1800"/>
              <a:buChar char="○"/>
              <a:defRPr/>
            </a:lvl8pPr>
            <a:lvl9pPr marL="4114800" lvl="8" indent="-342900" algn="l">
              <a:lnSpc>
                <a:spcPct val="90000"/>
              </a:lnSpc>
              <a:spcBef>
                <a:spcPts val="1600"/>
              </a:spcBef>
              <a:spcAft>
                <a:spcPts val="1600"/>
              </a:spcAft>
              <a:buClr>
                <a:schemeClr val="lt1"/>
              </a:buClr>
              <a:buSzPts val="1800"/>
              <a:buChar char="■"/>
              <a:defRPr/>
            </a:lvl9pPr>
          </a:lstStyle>
          <a:p>
            <a:endParaRPr/>
          </a:p>
        </p:txBody>
      </p:sp>
      <p:sp>
        <p:nvSpPr>
          <p:cNvPr id="53" name="Google Shape;53;g26fb6c2684c_5_126"/>
          <p:cNvSpPr txBox="1">
            <a:spLocks noGrp="1"/>
          </p:cNvSpPr>
          <p:nvPr>
            <p:ph type="body" idx="4"/>
          </p:nvPr>
        </p:nvSpPr>
        <p:spPr>
          <a:xfrm>
            <a:off x="5696262" y="3657752"/>
            <a:ext cx="2109300" cy="9213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228600" algn="l">
              <a:lnSpc>
                <a:spcPct val="100000"/>
              </a:lnSpc>
              <a:spcBef>
                <a:spcPts val="1600"/>
              </a:spcBef>
              <a:spcAft>
                <a:spcPts val="0"/>
              </a:spcAft>
              <a:buClr>
                <a:schemeClr val="lt1"/>
              </a:buClr>
              <a:buSzPts val="1400"/>
              <a:buNone/>
              <a:defRPr sz="1400">
                <a:solidFill>
                  <a:schemeClr val="lt1"/>
                </a:solidFill>
              </a:defRPr>
            </a:lvl2pPr>
            <a:lvl3pPr marL="1371600" lvl="2" indent="-228600" algn="l">
              <a:lnSpc>
                <a:spcPct val="100000"/>
              </a:lnSpc>
              <a:spcBef>
                <a:spcPts val="1600"/>
              </a:spcBef>
              <a:spcAft>
                <a:spcPts val="0"/>
              </a:spcAft>
              <a:buClr>
                <a:schemeClr val="lt1"/>
              </a:buClr>
              <a:buSzPts val="1400"/>
              <a:buNone/>
              <a:defRPr sz="1400">
                <a:solidFill>
                  <a:schemeClr val="lt1"/>
                </a:solidFill>
              </a:defRPr>
            </a:lvl3pPr>
            <a:lvl4pPr marL="1828800" lvl="3" indent="-228600" algn="l">
              <a:lnSpc>
                <a:spcPct val="100000"/>
              </a:lnSpc>
              <a:spcBef>
                <a:spcPts val="1600"/>
              </a:spcBef>
              <a:spcAft>
                <a:spcPts val="0"/>
              </a:spcAft>
              <a:buClr>
                <a:schemeClr val="lt1"/>
              </a:buClr>
              <a:buSzPts val="1400"/>
              <a:buNone/>
              <a:defRPr sz="1400">
                <a:solidFill>
                  <a:schemeClr val="lt1"/>
                </a:solidFill>
              </a:defRPr>
            </a:lvl4pPr>
            <a:lvl5pPr marL="2286000" lvl="4" indent="-228600" algn="l">
              <a:lnSpc>
                <a:spcPct val="100000"/>
              </a:lnSpc>
              <a:spcBef>
                <a:spcPts val="1600"/>
              </a:spcBef>
              <a:spcAft>
                <a:spcPts val="0"/>
              </a:spcAft>
              <a:buClr>
                <a:schemeClr val="lt1"/>
              </a:buClr>
              <a:buSzPts val="1400"/>
              <a:buNone/>
              <a:defRPr sz="1400">
                <a:solidFill>
                  <a:schemeClr val="lt1"/>
                </a:solidFill>
              </a:defRPr>
            </a:lvl5pPr>
            <a:lvl6pPr marL="2743200" lvl="5" indent="-342900" algn="l">
              <a:lnSpc>
                <a:spcPct val="100000"/>
              </a:lnSpc>
              <a:spcBef>
                <a:spcPts val="1600"/>
              </a:spcBef>
              <a:spcAft>
                <a:spcPts val="0"/>
              </a:spcAft>
              <a:buClr>
                <a:schemeClr val="lt1"/>
              </a:buClr>
              <a:buSzPts val="1800"/>
              <a:buChar char="■"/>
              <a:defRPr/>
            </a:lvl6pPr>
            <a:lvl7pPr marL="3200400" lvl="6" indent="-342900" algn="l">
              <a:lnSpc>
                <a:spcPct val="90000"/>
              </a:lnSpc>
              <a:spcBef>
                <a:spcPts val="1600"/>
              </a:spcBef>
              <a:spcAft>
                <a:spcPts val="0"/>
              </a:spcAft>
              <a:buClr>
                <a:schemeClr val="lt1"/>
              </a:buClr>
              <a:buSzPts val="1800"/>
              <a:buChar char="●"/>
              <a:defRPr/>
            </a:lvl7pPr>
            <a:lvl8pPr marL="3657600" lvl="7" indent="-342900" algn="l">
              <a:lnSpc>
                <a:spcPct val="90000"/>
              </a:lnSpc>
              <a:spcBef>
                <a:spcPts val="1600"/>
              </a:spcBef>
              <a:spcAft>
                <a:spcPts val="0"/>
              </a:spcAft>
              <a:buClr>
                <a:schemeClr val="lt1"/>
              </a:buClr>
              <a:buSzPts val="1800"/>
              <a:buChar char="○"/>
              <a:defRPr/>
            </a:lvl8pPr>
            <a:lvl9pPr marL="4114800" lvl="8" indent="-342900" algn="l">
              <a:lnSpc>
                <a:spcPct val="90000"/>
              </a:lnSpc>
              <a:spcBef>
                <a:spcPts val="1600"/>
              </a:spcBef>
              <a:spcAft>
                <a:spcPts val="1600"/>
              </a:spcAft>
              <a:buClr>
                <a:schemeClr val="lt1"/>
              </a:buClr>
              <a:buSzPts val="1800"/>
              <a:buChar char="■"/>
              <a:defRPr/>
            </a:lvl9pPr>
          </a:lstStyle>
          <a:p>
            <a:endParaRPr/>
          </a:p>
        </p:txBody>
      </p:sp>
      <p:sp>
        <p:nvSpPr>
          <p:cNvPr id="54" name="Google Shape;54;g26fb6c2684c_5_126"/>
          <p:cNvSpPr txBox="1">
            <a:spLocks noGrp="1"/>
          </p:cNvSpPr>
          <p:nvPr>
            <p:ph type="body" idx="5"/>
          </p:nvPr>
        </p:nvSpPr>
        <p:spPr>
          <a:xfrm>
            <a:off x="5696262" y="5015667"/>
            <a:ext cx="2109300" cy="9213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228600" algn="l">
              <a:lnSpc>
                <a:spcPct val="100000"/>
              </a:lnSpc>
              <a:spcBef>
                <a:spcPts val="1600"/>
              </a:spcBef>
              <a:spcAft>
                <a:spcPts val="0"/>
              </a:spcAft>
              <a:buClr>
                <a:schemeClr val="lt1"/>
              </a:buClr>
              <a:buSzPts val="1400"/>
              <a:buNone/>
              <a:defRPr sz="1400">
                <a:solidFill>
                  <a:schemeClr val="lt1"/>
                </a:solidFill>
              </a:defRPr>
            </a:lvl2pPr>
            <a:lvl3pPr marL="1371600" lvl="2" indent="-228600" algn="l">
              <a:lnSpc>
                <a:spcPct val="100000"/>
              </a:lnSpc>
              <a:spcBef>
                <a:spcPts val="1600"/>
              </a:spcBef>
              <a:spcAft>
                <a:spcPts val="0"/>
              </a:spcAft>
              <a:buClr>
                <a:schemeClr val="lt1"/>
              </a:buClr>
              <a:buSzPts val="1400"/>
              <a:buNone/>
              <a:defRPr sz="1400">
                <a:solidFill>
                  <a:schemeClr val="lt1"/>
                </a:solidFill>
              </a:defRPr>
            </a:lvl3pPr>
            <a:lvl4pPr marL="1828800" lvl="3" indent="-228600" algn="l">
              <a:lnSpc>
                <a:spcPct val="100000"/>
              </a:lnSpc>
              <a:spcBef>
                <a:spcPts val="1600"/>
              </a:spcBef>
              <a:spcAft>
                <a:spcPts val="0"/>
              </a:spcAft>
              <a:buClr>
                <a:schemeClr val="lt1"/>
              </a:buClr>
              <a:buSzPts val="1400"/>
              <a:buNone/>
              <a:defRPr sz="1400">
                <a:solidFill>
                  <a:schemeClr val="lt1"/>
                </a:solidFill>
              </a:defRPr>
            </a:lvl4pPr>
            <a:lvl5pPr marL="2286000" lvl="4" indent="-228600" algn="l">
              <a:lnSpc>
                <a:spcPct val="100000"/>
              </a:lnSpc>
              <a:spcBef>
                <a:spcPts val="1600"/>
              </a:spcBef>
              <a:spcAft>
                <a:spcPts val="0"/>
              </a:spcAft>
              <a:buClr>
                <a:schemeClr val="lt1"/>
              </a:buClr>
              <a:buSzPts val="1400"/>
              <a:buNone/>
              <a:defRPr sz="1400">
                <a:solidFill>
                  <a:schemeClr val="lt1"/>
                </a:solidFill>
              </a:defRPr>
            </a:lvl5pPr>
            <a:lvl6pPr marL="2743200" lvl="5" indent="-342900" algn="l">
              <a:lnSpc>
                <a:spcPct val="100000"/>
              </a:lnSpc>
              <a:spcBef>
                <a:spcPts val="1600"/>
              </a:spcBef>
              <a:spcAft>
                <a:spcPts val="0"/>
              </a:spcAft>
              <a:buClr>
                <a:schemeClr val="lt1"/>
              </a:buClr>
              <a:buSzPts val="1800"/>
              <a:buChar char="■"/>
              <a:defRPr/>
            </a:lvl6pPr>
            <a:lvl7pPr marL="3200400" lvl="6" indent="-342900" algn="l">
              <a:lnSpc>
                <a:spcPct val="90000"/>
              </a:lnSpc>
              <a:spcBef>
                <a:spcPts val="1600"/>
              </a:spcBef>
              <a:spcAft>
                <a:spcPts val="0"/>
              </a:spcAft>
              <a:buClr>
                <a:schemeClr val="lt1"/>
              </a:buClr>
              <a:buSzPts val="1800"/>
              <a:buChar char="●"/>
              <a:defRPr/>
            </a:lvl7pPr>
            <a:lvl8pPr marL="3657600" lvl="7" indent="-342900" algn="l">
              <a:lnSpc>
                <a:spcPct val="90000"/>
              </a:lnSpc>
              <a:spcBef>
                <a:spcPts val="1600"/>
              </a:spcBef>
              <a:spcAft>
                <a:spcPts val="0"/>
              </a:spcAft>
              <a:buClr>
                <a:schemeClr val="lt1"/>
              </a:buClr>
              <a:buSzPts val="1800"/>
              <a:buChar char="○"/>
              <a:defRPr/>
            </a:lvl8pPr>
            <a:lvl9pPr marL="4114800" lvl="8" indent="-342900" algn="l">
              <a:lnSpc>
                <a:spcPct val="90000"/>
              </a:lnSpc>
              <a:spcBef>
                <a:spcPts val="1600"/>
              </a:spcBef>
              <a:spcAft>
                <a:spcPts val="1600"/>
              </a:spcAft>
              <a:buClr>
                <a:schemeClr val="lt1"/>
              </a:buClr>
              <a:buSzPts val="1800"/>
              <a:buChar char="■"/>
              <a:defRPr/>
            </a:lvl9pPr>
          </a:lstStyle>
          <a:p>
            <a:endParaRPr/>
          </a:p>
        </p:txBody>
      </p:sp>
      <p:sp>
        <p:nvSpPr>
          <p:cNvPr id="55" name="Google Shape;55;g26fb6c2684c_5_126"/>
          <p:cNvSpPr txBox="1">
            <a:spLocks noGrp="1"/>
          </p:cNvSpPr>
          <p:nvPr>
            <p:ph type="body" idx="6"/>
          </p:nvPr>
        </p:nvSpPr>
        <p:spPr>
          <a:xfrm>
            <a:off x="9603155" y="920906"/>
            <a:ext cx="2109300" cy="9213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228600" algn="l">
              <a:lnSpc>
                <a:spcPct val="100000"/>
              </a:lnSpc>
              <a:spcBef>
                <a:spcPts val="1600"/>
              </a:spcBef>
              <a:spcAft>
                <a:spcPts val="0"/>
              </a:spcAft>
              <a:buClr>
                <a:schemeClr val="lt1"/>
              </a:buClr>
              <a:buSzPts val="1400"/>
              <a:buNone/>
              <a:defRPr sz="1400">
                <a:solidFill>
                  <a:schemeClr val="lt1"/>
                </a:solidFill>
              </a:defRPr>
            </a:lvl2pPr>
            <a:lvl3pPr marL="1371600" lvl="2" indent="-228600" algn="l">
              <a:lnSpc>
                <a:spcPct val="100000"/>
              </a:lnSpc>
              <a:spcBef>
                <a:spcPts val="1600"/>
              </a:spcBef>
              <a:spcAft>
                <a:spcPts val="0"/>
              </a:spcAft>
              <a:buClr>
                <a:schemeClr val="lt1"/>
              </a:buClr>
              <a:buSzPts val="1400"/>
              <a:buNone/>
              <a:defRPr sz="1400">
                <a:solidFill>
                  <a:schemeClr val="lt1"/>
                </a:solidFill>
              </a:defRPr>
            </a:lvl3pPr>
            <a:lvl4pPr marL="1828800" lvl="3" indent="-228600" algn="l">
              <a:lnSpc>
                <a:spcPct val="100000"/>
              </a:lnSpc>
              <a:spcBef>
                <a:spcPts val="1600"/>
              </a:spcBef>
              <a:spcAft>
                <a:spcPts val="0"/>
              </a:spcAft>
              <a:buClr>
                <a:schemeClr val="lt1"/>
              </a:buClr>
              <a:buSzPts val="1400"/>
              <a:buNone/>
              <a:defRPr sz="1400">
                <a:solidFill>
                  <a:schemeClr val="lt1"/>
                </a:solidFill>
              </a:defRPr>
            </a:lvl4pPr>
            <a:lvl5pPr marL="2286000" lvl="4" indent="-228600" algn="l">
              <a:lnSpc>
                <a:spcPct val="100000"/>
              </a:lnSpc>
              <a:spcBef>
                <a:spcPts val="1600"/>
              </a:spcBef>
              <a:spcAft>
                <a:spcPts val="0"/>
              </a:spcAft>
              <a:buClr>
                <a:schemeClr val="lt1"/>
              </a:buClr>
              <a:buSzPts val="1400"/>
              <a:buNone/>
              <a:defRPr sz="1400">
                <a:solidFill>
                  <a:schemeClr val="lt1"/>
                </a:solidFill>
              </a:defRPr>
            </a:lvl5pPr>
            <a:lvl6pPr marL="2743200" lvl="5" indent="-342900" algn="l">
              <a:lnSpc>
                <a:spcPct val="100000"/>
              </a:lnSpc>
              <a:spcBef>
                <a:spcPts val="1600"/>
              </a:spcBef>
              <a:spcAft>
                <a:spcPts val="0"/>
              </a:spcAft>
              <a:buClr>
                <a:schemeClr val="lt1"/>
              </a:buClr>
              <a:buSzPts val="1800"/>
              <a:buChar char="■"/>
              <a:defRPr/>
            </a:lvl6pPr>
            <a:lvl7pPr marL="3200400" lvl="6" indent="-342900" algn="l">
              <a:lnSpc>
                <a:spcPct val="90000"/>
              </a:lnSpc>
              <a:spcBef>
                <a:spcPts val="1600"/>
              </a:spcBef>
              <a:spcAft>
                <a:spcPts val="0"/>
              </a:spcAft>
              <a:buClr>
                <a:schemeClr val="lt1"/>
              </a:buClr>
              <a:buSzPts val="1800"/>
              <a:buChar char="●"/>
              <a:defRPr/>
            </a:lvl7pPr>
            <a:lvl8pPr marL="3657600" lvl="7" indent="-342900" algn="l">
              <a:lnSpc>
                <a:spcPct val="90000"/>
              </a:lnSpc>
              <a:spcBef>
                <a:spcPts val="1600"/>
              </a:spcBef>
              <a:spcAft>
                <a:spcPts val="0"/>
              </a:spcAft>
              <a:buClr>
                <a:schemeClr val="lt1"/>
              </a:buClr>
              <a:buSzPts val="1800"/>
              <a:buChar char="○"/>
              <a:defRPr/>
            </a:lvl8pPr>
            <a:lvl9pPr marL="4114800" lvl="8" indent="-342900" algn="l">
              <a:lnSpc>
                <a:spcPct val="90000"/>
              </a:lnSpc>
              <a:spcBef>
                <a:spcPts val="1600"/>
              </a:spcBef>
              <a:spcAft>
                <a:spcPts val="1600"/>
              </a:spcAft>
              <a:buClr>
                <a:schemeClr val="lt1"/>
              </a:buClr>
              <a:buSzPts val="1800"/>
              <a:buChar char="■"/>
              <a:defRPr/>
            </a:lvl9pPr>
          </a:lstStyle>
          <a:p>
            <a:endParaRPr/>
          </a:p>
        </p:txBody>
      </p:sp>
      <p:sp>
        <p:nvSpPr>
          <p:cNvPr id="56" name="Google Shape;56;g26fb6c2684c_5_126"/>
          <p:cNvSpPr txBox="1">
            <a:spLocks noGrp="1"/>
          </p:cNvSpPr>
          <p:nvPr>
            <p:ph type="body" idx="7"/>
          </p:nvPr>
        </p:nvSpPr>
        <p:spPr>
          <a:xfrm>
            <a:off x="9603155" y="2289329"/>
            <a:ext cx="2109300" cy="9213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228600" algn="l">
              <a:lnSpc>
                <a:spcPct val="100000"/>
              </a:lnSpc>
              <a:spcBef>
                <a:spcPts val="1600"/>
              </a:spcBef>
              <a:spcAft>
                <a:spcPts val="0"/>
              </a:spcAft>
              <a:buClr>
                <a:schemeClr val="lt1"/>
              </a:buClr>
              <a:buSzPts val="1400"/>
              <a:buNone/>
              <a:defRPr sz="1400">
                <a:solidFill>
                  <a:schemeClr val="lt1"/>
                </a:solidFill>
              </a:defRPr>
            </a:lvl2pPr>
            <a:lvl3pPr marL="1371600" lvl="2" indent="-228600" algn="l">
              <a:lnSpc>
                <a:spcPct val="100000"/>
              </a:lnSpc>
              <a:spcBef>
                <a:spcPts val="1600"/>
              </a:spcBef>
              <a:spcAft>
                <a:spcPts val="0"/>
              </a:spcAft>
              <a:buClr>
                <a:schemeClr val="lt1"/>
              </a:buClr>
              <a:buSzPts val="1400"/>
              <a:buNone/>
              <a:defRPr sz="1400">
                <a:solidFill>
                  <a:schemeClr val="lt1"/>
                </a:solidFill>
              </a:defRPr>
            </a:lvl3pPr>
            <a:lvl4pPr marL="1828800" lvl="3" indent="-228600" algn="l">
              <a:lnSpc>
                <a:spcPct val="100000"/>
              </a:lnSpc>
              <a:spcBef>
                <a:spcPts val="1600"/>
              </a:spcBef>
              <a:spcAft>
                <a:spcPts val="0"/>
              </a:spcAft>
              <a:buClr>
                <a:schemeClr val="lt1"/>
              </a:buClr>
              <a:buSzPts val="1400"/>
              <a:buNone/>
              <a:defRPr sz="1400">
                <a:solidFill>
                  <a:schemeClr val="lt1"/>
                </a:solidFill>
              </a:defRPr>
            </a:lvl4pPr>
            <a:lvl5pPr marL="2286000" lvl="4" indent="-228600" algn="l">
              <a:lnSpc>
                <a:spcPct val="100000"/>
              </a:lnSpc>
              <a:spcBef>
                <a:spcPts val="1600"/>
              </a:spcBef>
              <a:spcAft>
                <a:spcPts val="0"/>
              </a:spcAft>
              <a:buClr>
                <a:schemeClr val="lt1"/>
              </a:buClr>
              <a:buSzPts val="1400"/>
              <a:buNone/>
              <a:defRPr sz="1400">
                <a:solidFill>
                  <a:schemeClr val="lt1"/>
                </a:solidFill>
              </a:defRPr>
            </a:lvl5pPr>
            <a:lvl6pPr marL="2743200" lvl="5" indent="-342900" algn="l">
              <a:lnSpc>
                <a:spcPct val="100000"/>
              </a:lnSpc>
              <a:spcBef>
                <a:spcPts val="1600"/>
              </a:spcBef>
              <a:spcAft>
                <a:spcPts val="0"/>
              </a:spcAft>
              <a:buClr>
                <a:schemeClr val="lt1"/>
              </a:buClr>
              <a:buSzPts val="1800"/>
              <a:buChar char="■"/>
              <a:defRPr/>
            </a:lvl6pPr>
            <a:lvl7pPr marL="3200400" lvl="6" indent="-342900" algn="l">
              <a:lnSpc>
                <a:spcPct val="90000"/>
              </a:lnSpc>
              <a:spcBef>
                <a:spcPts val="1600"/>
              </a:spcBef>
              <a:spcAft>
                <a:spcPts val="0"/>
              </a:spcAft>
              <a:buClr>
                <a:schemeClr val="lt1"/>
              </a:buClr>
              <a:buSzPts val="1800"/>
              <a:buChar char="●"/>
              <a:defRPr/>
            </a:lvl7pPr>
            <a:lvl8pPr marL="3657600" lvl="7" indent="-342900" algn="l">
              <a:lnSpc>
                <a:spcPct val="90000"/>
              </a:lnSpc>
              <a:spcBef>
                <a:spcPts val="1600"/>
              </a:spcBef>
              <a:spcAft>
                <a:spcPts val="0"/>
              </a:spcAft>
              <a:buClr>
                <a:schemeClr val="lt1"/>
              </a:buClr>
              <a:buSzPts val="1800"/>
              <a:buChar char="○"/>
              <a:defRPr/>
            </a:lvl8pPr>
            <a:lvl9pPr marL="4114800" lvl="8" indent="-342900" algn="l">
              <a:lnSpc>
                <a:spcPct val="90000"/>
              </a:lnSpc>
              <a:spcBef>
                <a:spcPts val="1600"/>
              </a:spcBef>
              <a:spcAft>
                <a:spcPts val="1600"/>
              </a:spcAft>
              <a:buClr>
                <a:schemeClr val="lt1"/>
              </a:buClr>
              <a:buSzPts val="1800"/>
              <a:buChar char="■"/>
              <a:defRPr/>
            </a:lvl9pPr>
          </a:lstStyle>
          <a:p>
            <a:endParaRPr/>
          </a:p>
        </p:txBody>
      </p:sp>
      <p:sp>
        <p:nvSpPr>
          <p:cNvPr id="57" name="Google Shape;57;g26fb6c2684c_5_126"/>
          <p:cNvSpPr txBox="1">
            <a:spLocks noGrp="1"/>
          </p:cNvSpPr>
          <p:nvPr>
            <p:ph type="title"/>
          </p:nvPr>
        </p:nvSpPr>
        <p:spPr>
          <a:xfrm>
            <a:off x="460462" y="648088"/>
            <a:ext cx="3413700" cy="2781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227"/>
        <p:cNvGrpSpPr/>
        <p:nvPr/>
      </p:nvGrpSpPr>
      <p:grpSpPr>
        <a:xfrm>
          <a:off x="0" y="0"/>
          <a:ext cx="0" cy="0"/>
          <a:chOff x="0" y="0"/>
          <a:chExt cx="0" cy="0"/>
        </a:xfrm>
      </p:grpSpPr>
      <p:sp>
        <p:nvSpPr>
          <p:cNvPr id="228" name="Google Shape;228;g26fb6c2684c_5_104"/>
          <p:cNvSpPr/>
          <p:nvPr/>
        </p:nvSpPr>
        <p:spPr>
          <a:xfrm flipH="1">
            <a:off x="7425600" y="3778767"/>
            <a:ext cx="4766400" cy="3079200"/>
          </a:xfrm>
          <a:prstGeom prst="rtTriangle">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9" name="Google Shape;229;g26fb6c2684c_5_104"/>
          <p:cNvGrpSpPr/>
          <p:nvPr/>
        </p:nvGrpSpPr>
        <p:grpSpPr>
          <a:xfrm>
            <a:off x="7945629" y="5492768"/>
            <a:ext cx="3361267" cy="1365553"/>
            <a:chOff x="6917201" y="0"/>
            <a:chExt cx="2227776" cy="863400"/>
          </a:xfrm>
        </p:grpSpPr>
        <p:sp>
          <p:nvSpPr>
            <p:cNvPr id="230" name="Google Shape;230;g26fb6c2684c_5_104"/>
            <p:cNvSpPr/>
            <p:nvPr/>
          </p:nvSpPr>
          <p:spPr>
            <a:xfrm>
              <a:off x="7641677" y="0"/>
              <a:ext cx="1503300" cy="863400"/>
            </a:xfrm>
            <a:prstGeom prst="parallelogram">
              <a:avLst>
                <a:gd name="adj" fmla="val 158024"/>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g26fb6c2684c_5_104"/>
            <p:cNvSpPr/>
            <p:nvPr/>
          </p:nvSpPr>
          <p:spPr>
            <a:xfrm>
              <a:off x="7279439" y="0"/>
              <a:ext cx="1503300" cy="863400"/>
            </a:xfrm>
            <a:prstGeom prst="parallelogram">
              <a:avLst>
                <a:gd name="adj" fmla="val 158024"/>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g26fb6c2684c_5_104"/>
            <p:cNvSpPr/>
            <p:nvPr/>
          </p:nvSpPr>
          <p:spPr>
            <a:xfrm>
              <a:off x="6917201" y="0"/>
              <a:ext cx="1503300" cy="863400"/>
            </a:xfrm>
            <a:prstGeom prst="parallelogram">
              <a:avLst>
                <a:gd name="adj" fmla="val 158024"/>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3" name="Google Shape;233;g26fb6c2684c_5_104"/>
          <p:cNvGrpSpPr/>
          <p:nvPr/>
        </p:nvGrpSpPr>
        <p:grpSpPr>
          <a:xfrm>
            <a:off x="265762" y="3"/>
            <a:ext cx="3727291" cy="1444382"/>
            <a:chOff x="6917201" y="0"/>
            <a:chExt cx="2227776" cy="863400"/>
          </a:xfrm>
        </p:grpSpPr>
        <p:sp>
          <p:nvSpPr>
            <p:cNvPr id="234" name="Google Shape;234;g26fb6c2684c_5_104"/>
            <p:cNvSpPr/>
            <p:nvPr/>
          </p:nvSpPr>
          <p:spPr>
            <a:xfrm>
              <a:off x="7641677" y="0"/>
              <a:ext cx="1503300" cy="863400"/>
            </a:xfrm>
            <a:prstGeom prst="parallelogram">
              <a:avLst>
                <a:gd name="adj" fmla="val 158024"/>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g26fb6c2684c_5_104"/>
            <p:cNvSpPr/>
            <p:nvPr/>
          </p:nvSpPr>
          <p:spPr>
            <a:xfrm>
              <a:off x="7279439" y="0"/>
              <a:ext cx="1503300" cy="863400"/>
            </a:xfrm>
            <a:prstGeom prst="parallelogram">
              <a:avLst>
                <a:gd name="adj" fmla="val 158024"/>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g26fb6c2684c_5_104"/>
            <p:cNvSpPr/>
            <p:nvPr/>
          </p:nvSpPr>
          <p:spPr>
            <a:xfrm>
              <a:off x="6917201" y="0"/>
              <a:ext cx="1503300" cy="863400"/>
            </a:xfrm>
            <a:prstGeom prst="parallelogram">
              <a:avLst>
                <a:gd name="adj" fmla="val 158024"/>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7" name="Google Shape;237;g26fb6c2684c_5_104"/>
          <p:cNvSpPr txBox="1">
            <a:spLocks noGrp="1"/>
          </p:cNvSpPr>
          <p:nvPr>
            <p:ph type="title" hasCustomPrompt="1"/>
          </p:nvPr>
        </p:nvSpPr>
        <p:spPr>
          <a:xfrm>
            <a:off x="1847800" y="1845133"/>
            <a:ext cx="8496300" cy="1839600"/>
          </a:xfrm>
          <a:prstGeom prst="rect">
            <a:avLst/>
          </a:prstGeom>
          <a:noFill/>
          <a:ln>
            <a:noFill/>
          </a:ln>
        </p:spPr>
        <p:txBody>
          <a:bodyPr spcFirstLastPara="1" wrap="square" lIns="121900" tIns="121900" rIns="121900" bIns="121900" anchor="ctr" anchorCtr="0">
            <a:normAutofit/>
          </a:bodyPr>
          <a:lstStyle>
            <a:lvl1pPr lvl="0" algn="ctr">
              <a:lnSpc>
                <a:spcPct val="100000"/>
              </a:lnSpc>
              <a:spcBef>
                <a:spcPts val="0"/>
              </a:spcBef>
              <a:spcAft>
                <a:spcPts val="0"/>
              </a:spcAft>
              <a:buClr>
                <a:schemeClr val="dk2"/>
              </a:buClr>
              <a:buSzPts val="11500"/>
              <a:buNone/>
              <a:defRPr sz="11500">
                <a:solidFill>
                  <a:schemeClr val="dk2"/>
                </a:solidFill>
              </a:defRPr>
            </a:lvl1pPr>
            <a:lvl2pPr lvl="1" algn="ctr">
              <a:lnSpc>
                <a:spcPct val="100000"/>
              </a:lnSpc>
              <a:spcBef>
                <a:spcPts val="0"/>
              </a:spcBef>
              <a:spcAft>
                <a:spcPts val="0"/>
              </a:spcAft>
              <a:buClr>
                <a:schemeClr val="dk2"/>
              </a:buClr>
              <a:buSzPts val="11500"/>
              <a:buNone/>
              <a:defRPr sz="11500">
                <a:solidFill>
                  <a:schemeClr val="dk2"/>
                </a:solidFill>
              </a:defRPr>
            </a:lvl2pPr>
            <a:lvl3pPr lvl="2" algn="ctr">
              <a:lnSpc>
                <a:spcPct val="100000"/>
              </a:lnSpc>
              <a:spcBef>
                <a:spcPts val="0"/>
              </a:spcBef>
              <a:spcAft>
                <a:spcPts val="0"/>
              </a:spcAft>
              <a:buClr>
                <a:schemeClr val="dk2"/>
              </a:buClr>
              <a:buSzPts val="11500"/>
              <a:buNone/>
              <a:defRPr sz="11500">
                <a:solidFill>
                  <a:schemeClr val="dk2"/>
                </a:solidFill>
              </a:defRPr>
            </a:lvl3pPr>
            <a:lvl4pPr lvl="3" algn="ctr">
              <a:lnSpc>
                <a:spcPct val="100000"/>
              </a:lnSpc>
              <a:spcBef>
                <a:spcPts val="0"/>
              </a:spcBef>
              <a:spcAft>
                <a:spcPts val="0"/>
              </a:spcAft>
              <a:buClr>
                <a:schemeClr val="dk2"/>
              </a:buClr>
              <a:buSzPts val="11500"/>
              <a:buNone/>
              <a:defRPr sz="11500">
                <a:solidFill>
                  <a:schemeClr val="dk2"/>
                </a:solidFill>
              </a:defRPr>
            </a:lvl4pPr>
            <a:lvl5pPr lvl="4" algn="ctr">
              <a:lnSpc>
                <a:spcPct val="100000"/>
              </a:lnSpc>
              <a:spcBef>
                <a:spcPts val="0"/>
              </a:spcBef>
              <a:spcAft>
                <a:spcPts val="0"/>
              </a:spcAft>
              <a:buClr>
                <a:schemeClr val="dk2"/>
              </a:buClr>
              <a:buSzPts val="11500"/>
              <a:buNone/>
              <a:defRPr sz="11500">
                <a:solidFill>
                  <a:schemeClr val="dk2"/>
                </a:solidFill>
              </a:defRPr>
            </a:lvl5pPr>
            <a:lvl6pPr lvl="5" algn="ctr">
              <a:lnSpc>
                <a:spcPct val="100000"/>
              </a:lnSpc>
              <a:spcBef>
                <a:spcPts val="0"/>
              </a:spcBef>
              <a:spcAft>
                <a:spcPts val="0"/>
              </a:spcAft>
              <a:buClr>
                <a:schemeClr val="dk2"/>
              </a:buClr>
              <a:buSzPts val="11500"/>
              <a:buNone/>
              <a:defRPr sz="11500">
                <a:solidFill>
                  <a:schemeClr val="dk2"/>
                </a:solidFill>
              </a:defRPr>
            </a:lvl6pPr>
            <a:lvl7pPr lvl="6" algn="ctr">
              <a:lnSpc>
                <a:spcPct val="100000"/>
              </a:lnSpc>
              <a:spcBef>
                <a:spcPts val="0"/>
              </a:spcBef>
              <a:spcAft>
                <a:spcPts val="0"/>
              </a:spcAft>
              <a:buClr>
                <a:schemeClr val="dk2"/>
              </a:buClr>
              <a:buSzPts val="11500"/>
              <a:buNone/>
              <a:defRPr sz="11500">
                <a:solidFill>
                  <a:schemeClr val="dk2"/>
                </a:solidFill>
              </a:defRPr>
            </a:lvl7pPr>
            <a:lvl8pPr lvl="7" algn="ctr">
              <a:lnSpc>
                <a:spcPct val="100000"/>
              </a:lnSpc>
              <a:spcBef>
                <a:spcPts val="0"/>
              </a:spcBef>
              <a:spcAft>
                <a:spcPts val="0"/>
              </a:spcAft>
              <a:buClr>
                <a:schemeClr val="dk2"/>
              </a:buClr>
              <a:buSzPts val="11500"/>
              <a:buNone/>
              <a:defRPr sz="11500">
                <a:solidFill>
                  <a:schemeClr val="dk2"/>
                </a:solidFill>
              </a:defRPr>
            </a:lvl8pPr>
            <a:lvl9pPr lvl="8" algn="ctr">
              <a:lnSpc>
                <a:spcPct val="100000"/>
              </a:lnSpc>
              <a:spcBef>
                <a:spcPts val="0"/>
              </a:spcBef>
              <a:spcAft>
                <a:spcPts val="0"/>
              </a:spcAft>
              <a:buClr>
                <a:schemeClr val="dk2"/>
              </a:buClr>
              <a:buSzPts val="11500"/>
              <a:buNone/>
              <a:defRPr sz="11500">
                <a:solidFill>
                  <a:schemeClr val="dk2"/>
                </a:solidFill>
              </a:defRPr>
            </a:lvl9pPr>
          </a:lstStyle>
          <a:p>
            <a:r>
              <a:t>xx%</a:t>
            </a:r>
          </a:p>
        </p:txBody>
      </p:sp>
      <p:sp>
        <p:nvSpPr>
          <p:cNvPr id="238" name="Google Shape;238;g26fb6c2684c_5_104"/>
          <p:cNvSpPr txBox="1">
            <a:spLocks noGrp="1"/>
          </p:cNvSpPr>
          <p:nvPr>
            <p:ph type="body" idx="1"/>
          </p:nvPr>
        </p:nvSpPr>
        <p:spPr>
          <a:xfrm>
            <a:off x="1847800" y="3818467"/>
            <a:ext cx="8496300" cy="854700"/>
          </a:xfrm>
          <a:prstGeom prst="rect">
            <a:avLst/>
          </a:prstGeom>
          <a:noFill/>
          <a:ln>
            <a:noFill/>
          </a:ln>
        </p:spPr>
        <p:txBody>
          <a:bodyPr spcFirstLastPara="1" wrap="square" lIns="121900" tIns="121900" rIns="121900" bIns="121900" anchor="t" anchorCtr="0">
            <a:normAutofit/>
          </a:bodyPr>
          <a:lstStyle>
            <a:lvl1pPr marL="457200" lvl="0" indent="-336550" algn="ctr">
              <a:lnSpc>
                <a:spcPct val="115000"/>
              </a:lnSpc>
              <a:spcBef>
                <a:spcPts val="0"/>
              </a:spcBef>
              <a:spcAft>
                <a:spcPts val="0"/>
              </a:spcAft>
              <a:buSzPts val="1700"/>
              <a:buChar char="●"/>
              <a:defRPr/>
            </a:lvl1pPr>
            <a:lvl2pPr marL="914400" lvl="1" indent="-323850" algn="ctr">
              <a:lnSpc>
                <a:spcPct val="115000"/>
              </a:lnSpc>
              <a:spcBef>
                <a:spcPts val="0"/>
              </a:spcBef>
              <a:spcAft>
                <a:spcPts val="0"/>
              </a:spcAft>
              <a:buSzPts val="1500"/>
              <a:buChar char="○"/>
              <a:defRPr/>
            </a:lvl2pPr>
            <a:lvl3pPr marL="1371600" lvl="2" indent="-323850" algn="ctr">
              <a:lnSpc>
                <a:spcPct val="115000"/>
              </a:lnSpc>
              <a:spcBef>
                <a:spcPts val="0"/>
              </a:spcBef>
              <a:spcAft>
                <a:spcPts val="0"/>
              </a:spcAft>
              <a:buSzPts val="1500"/>
              <a:buChar char="■"/>
              <a:defRPr/>
            </a:lvl3pPr>
            <a:lvl4pPr marL="1828800" lvl="3" indent="-323850" algn="ctr">
              <a:lnSpc>
                <a:spcPct val="115000"/>
              </a:lnSpc>
              <a:spcBef>
                <a:spcPts val="0"/>
              </a:spcBef>
              <a:spcAft>
                <a:spcPts val="0"/>
              </a:spcAft>
              <a:buSzPts val="1500"/>
              <a:buChar char="●"/>
              <a:defRPr/>
            </a:lvl4pPr>
            <a:lvl5pPr marL="2286000" lvl="4" indent="-323850" algn="ctr">
              <a:lnSpc>
                <a:spcPct val="115000"/>
              </a:lnSpc>
              <a:spcBef>
                <a:spcPts val="0"/>
              </a:spcBef>
              <a:spcAft>
                <a:spcPts val="0"/>
              </a:spcAft>
              <a:buSzPts val="1500"/>
              <a:buChar char="○"/>
              <a:defRPr/>
            </a:lvl5pPr>
            <a:lvl6pPr marL="2743200" lvl="5" indent="-323850" algn="ctr">
              <a:lnSpc>
                <a:spcPct val="115000"/>
              </a:lnSpc>
              <a:spcBef>
                <a:spcPts val="0"/>
              </a:spcBef>
              <a:spcAft>
                <a:spcPts val="0"/>
              </a:spcAft>
              <a:buSzPts val="1500"/>
              <a:buChar char="■"/>
              <a:defRPr/>
            </a:lvl6pPr>
            <a:lvl7pPr marL="3200400" lvl="6" indent="-323850" algn="ctr">
              <a:lnSpc>
                <a:spcPct val="115000"/>
              </a:lnSpc>
              <a:spcBef>
                <a:spcPts val="0"/>
              </a:spcBef>
              <a:spcAft>
                <a:spcPts val="0"/>
              </a:spcAft>
              <a:buSzPts val="1500"/>
              <a:buChar char="●"/>
              <a:defRPr/>
            </a:lvl7pPr>
            <a:lvl8pPr marL="3657600" lvl="7" indent="-323850" algn="ctr">
              <a:lnSpc>
                <a:spcPct val="115000"/>
              </a:lnSpc>
              <a:spcBef>
                <a:spcPts val="0"/>
              </a:spcBef>
              <a:spcAft>
                <a:spcPts val="0"/>
              </a:spcAft>
              <a:buSzPts val="1500"/>
              <a:buChar char="○"/>
              <a:defRPr/>
            </a:lvl8pPr>
            <a:lvl9pPr marL="4114800" lvl="8" indent="-323850" algn="ctr">
              <a:lnSpc>
                <a:spcPct val="115000"/>
              </a:lnSpc>
              <a:spcBef>
                <a:spcPts val="0"/>
              </a:spcBef>
              <a:spcAft>
                <a:spcPts val="0"/>
              </a:spcAft>
              <a:buSzPts val="1500"/>
              <a:buChar char="■"/>
              <a:defRPr/>
            </a:lvl9pPr>
          </a:lstStyle>
          <a:p>
            <a:endParaRPr/>
          </a:p>
        </p:txBody>
      </p:sp>
      <p:sp>
        <p:nvSpPr>
          <p:cNvPr id="239" name="Google Shape;239;g26fb6c2684c_5_104"/>
          <p:cNvSpPr txBox="1">
            <a:spLocks noGrp="1"/>
          </p:cNvSpPr>
          <p:nvPr>
            <p:ph type="sldNum" idx="12"/>
          </p:nvPr>
        </p:nvSpPr>
        <p:spPr>
          <a:xfrm>
            <a:off x="11187645" y="605822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0"/>
        <p:cNvGrpSpPr/>
        <p:nvPr/>
      </p:nvGrpSpPr>
      <p:grpSpPr>
        <a:xfrm>
          <a:off x="0" y="0"/>
          <a:ext cx="0" cy="0"/>
          <a:chOff x="0" y="0"/>
          <a:chExt cx="0" cy="0"/>
        </a:xfrm>
      </p:grpSpPr>
      <p:sp>
        <p:nvSpPr>
          <p:cNvPr id="241" name="Google Shape;241;g26fb6c2684c_5_117"/>
          <p:cNvSpPr txBox="1">
            <a:spLocks noGrp="1"/>
          </p:cNvSpPr>
          <p:nvPr>
            <p:ph type="sldNum" idx="12"/>
          </p:nvPr>
        </p:nvSpPr>
        <p:spPr>
          <a:xfrm>
            <a:off x="11187645" y="605822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OL 01">
  <p:cSld name="Divider OL 01">
    <p:bg>
      <p:bgPr>
        <a:solidFill>
          <a:schemeClr val="dk2"/>
        </a:solidFill>
        <a:effectLst/>
      </p:bgPr>
    </p:bg>
    <p:spTree>
      <p:nvGrpSpPr>
        <p:cNvPr id="1" name="Shape 58"/>
        <p:cNvGrpSpPr/>
        <p:nvPr/>
      </p:nvGrpSpPr>
      <p:grpSpPr>
        <a:xfrm>
          <a:off x="0" y="0"/>
          <a:ext cx="0" cy="0"/>
          <a:chOff x="0" y="0"/>
          <a:chExt cx="0" cy="0"/>
        </a:xfrm>
      </p:grpSpPr>
      <p:pic>
        <p:nvPicPr>
          <p:cNvPr id="59" name="Google Shape;59;g26fb6c2684c_5_16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0" name="Google Shape;60;g26fb6c2684c_5_164"/>
          <p:cNvSpPr txBox="1">
            <a:spLocks noGrp="1"/>
          </p:cNvSpPr>
          <p:nvPr>
            <p:ph type="ftr" idx="11"/>
          </p:nvPr>
        </p:nvSpPr>
        <p:spPr>
          <a:xfrm>
            <a:off x="6956723" y="6384093"/>
            <a:ext cx="4531800" cy="207600"/>
          </a:xfrm>
          <a:prstGeom prst="rect">
            <a:avLst/>
          </a:prstGeom>
          <a:noFill/>
          <a:ln>
            <a:noFill/>
          </a:ln>
        </p:spPr>
        <p:txBody>
          <a:bodyPr spcFirstLastPara="1" wrap="square" lIns="0" tIns="0" rIns="0" bIns="0" anchor="b"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g26fb6c2684c_5_164"/>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grpSp>
        <p:nvGrpSpPr>
          <p:cNvPr id="62" name="Google Shape;62;g26fb6c2684c_5_164"/>
          <p:cNvGrpSpPr/>
          <p:nvPr/>
        </p:nvGrpSpPr>
        <p:grpSpPr>
          <a:xfrm>
            <a:off x="7272997" y="1962356"/>
            <a:ext cx="3301529" cy="2933287"/>
            <a:chOff x="7272997" y="1962356"/>
            <a:chExt cx="3301529" cy="2933287"/>
          </a:xfrm>
        </p:grpSpPr>
        <p:pic>
          <p:nvPicPr>
            <p:cNvPr id="63" name="Google Shape;63;g26fb6c2684c_5_164"/>
            <p:cNvPicPr preferRelativeResize="0"/>
            <p:nvPr/>
          </p:nvPicPr>
          <p:blipFill rotWithShape="1">
            <a:blip r:embed="rId3">
              <a:alphaModFix/>
            </a:blip>
            <a:srcRect/>
            <a:stretch/>
          </p:blipFill>
          <p:spPr>
            <a:xfrm>
              <a:off x="7272997" y="1962356"/>
              <a:ext cx="1983196" cy="2933287"/>
            </a:xfrm>
            <a:prstGeom prst="rect">
              <a:avLst/>
            </a:prstGeom>
            <a:noFill/>
            <a:ln>
              <a:noFill/>
            </a:ln>
          </p:spPr>
        </p:pic>
        <p:pic>
          <p:nvPicPr>
            <p:cNvPr id="64" name="Google Shape;64;g26fb6c2684c_5_164"/>
            <p:cNvPicPr preferRelativeResize="0"/>
            <p:nvPr/>
          </p:nvPicPr>
          <p:blipFill rotWithShape="1">
            <a:blip r:embed="rId4">
              <a:alphaModFix/>
            </a:blip>
            <a:srcRect/>
            <a:stretch/>
          </p:blipFill>
          <p:spPr>
            <a:xfrm>
              <a:off x="9596764" y="2026925"/>
              <a:ext cx="977762" cy="2804149"/>
            </a:xfrm>
            <a:prstGeom prst="rect">
              <a:avLst/>
            </a:prstGeom>
            <a:noFill/>
            <a:ln>
              <a:noFill/>
            </a:ln>
          </p:spPr>
        </p:pic>
      </p:grpSp>
      <p:pic>
        <p:nvPicPr>
          <p:cNvPr id="65" name="Google Shape;65;g26fb6c2684c_5_164"/>
          <p:cNvPicPr preferRelativeResize="0"/>
          <p:nvPr/>
        </p:nvPicPr>
        <p:blipFill rotWithShape="1">
          <a:blip r:embed="rId5">
            <a:alphaModFix/>
          </a:blip>
          <a:srcRect/>
          <a:stretch/>
        </p:blipFill>
        <p:spPr>
          <a:xfrm>
            <a:off x="479425" y="6391946"/>
            <a:ext cx="1095374" cy="212989"/>
          </a:xfrm>
          <a:prstGeom prst="rect">
            <a:avLst/>
          </a:prstGeom>
          <a:noFill/>
          <a:ln>
            <a:noFill/>
          </a:ln>
        </p:spPr>
      </p:pic>
      <p:sp>
        <p:nvSpPr>
          <p:cNvPr id="66" name="Google Shape;66;g26fb6c2684c_5_164"/>
          <p:cNvSpPr txBox="1">
            <a:spLocks noGrp="1"/>
          </p:cNvSpPr>
          <p:nvPr>
            <p:ph type="ctrTitle"/>
          </p:nvPr>
        </p:nvSpPr>
        <p:spPr>
          <a:xfrm>
            <a:off x="448945" y="2225976"/>
            <a:ext cx="5647200" cy="1978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2"/>
              </a:buClr>
              <a:buSzPts val="4800"/>
              <a:buFont typeface="Arial"/>
              <a:buNone/>
              <a:defRPr sz="48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67" name="Google Shape;67;g26fb6c2684c_5_164"/>
          <p:cNvSpPr txBox="1">
            <a:spLocks noGrp="1"/>
          </p:cNvSpPr>
          <p:nvPr>
            <p:ph type="subTitle" idx="1"/>
          </p:nvPr>
        </p:nvSpPr>
        <p:spPr>
          <a:xfrm>
            <a:off x="479425" y="4352308"/>
            <a:ext cx="5616600" cy="789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2000"/>
              <a:buNone/>
              <a:defRPr sz="2000" b="1">
                <a:solidFill>
                  <a:schemeClr val="accent1"/>
                </a:solidFill>
              </a:defRPr>
            </a:lvl1pPr>
            <a:lvl2pPr lvl="1" algn="ctr">
              <a:lnSpc>
                <a:spcPct val="100000"/>
              </a:lnSpc>
              <a:spcBef>
                <a:spcPts val="1600"/>
              </a:spcBef>
              <a:spcAft>
                <a:spcPts val="0"/>
              </a:spcAft>
              <a:buClr>
                <a:schemeClr val="lt1"/>
              </a:buClr>
              <a:buSzPts val="2000"/>
              <a:buNone/>
              <a:defRPr sz="2000"/>
            </a:lvl2pPr>
            <a:lvl3pPr lvl="2" algn="ctr">
              <a:lnSpc>
                <a:spcPct val="100000"/>
              </a:lnSpc>
              <a:spcBef>
                <a:spcPts val="1600"/>
              </a:spcBef>
              <a:spcAft>
                <a:spcPts val="0"/>
              </a:spcAft>
              <a:buClr>
                <a:schemeClr val="lt1"/>
              </a:buClr>
              <a:buSzPts val="1800"/>
              <a:buNone/>
              <a:defRPr sz="1800"/>
            </a:lvl3pPr>
            <a:lvl4pPr lvl="3" algn="ctr">
              <a:lnSpc>
                <a:spcPct val="100000"/>
              </a:lnSpc>
              <a:spcBef>
                <a:spcPts val="1600"/>
              </a:spcBef>
              <a:spcAft>
                <a:spcPts val="0"/>
              </a:spcAft>
              <a:buClr>
                <a:schemeClr val="lt1"/>
              </a:buClr>
              <a:buSzPts val="1600"/>
              <a:buNone/>
              <a:defRPr sz="1600"/>
            </a:lvl4pPr>
            <a:lvl5pPr lvl="4" algn="ctr">
              <a:lnSpc>
                <a:spcPct val="100000"/>
              </a:lnSpc>
              <a:spcBef>
                <a:spcPts val="1600"/>
              </a:spcBef>
              <a:spcAft>
                <a:spcPts val="0"/>
              </a:spcAft>
              <a:buClr>
                <a:schemeClr val="lt1"/>
              </a:buClr>
              <a:buSzPts val="1600"/>
              <a:buNone/>
              <a:defRPr sz="1600"/>
            </a:lvl5pPr>
            <a:lvl6pPr lvl="5" algn="ctr">
              <a:lnSpc>
                <a:spcPct val="100000"/>
              </a:lnSpc>
              <a:spcBef>
                <a:spcPts val="1600"/>
              </a:spcBef>
              <a:spcAft>
                <a:spcPts val="0"/>
              </a:spcAft>
              <a:buClr>
                <a:schemeClr val="lt1"/>
              </a:buClr>
              <a:buSzPts val="1600"/>
              <a:buNone/>
              <a:defRPr sz="1600"/>
            </a:lvl6pPr>
            <a:lvl7pPr lvl="6" algn="ctr">
              <a:lnSpc>
                <a:spcPct val="90000"/>
              </a:lnSpc>
              <a:spcBef>
                <a:spcPts val="1600"/>
              </a:spcBef>
              <a:spcAft>
                <a:spcPts val="0"/>
              </a:spcAft>
              <a:buClr>
                <a:schemeClr val="lt1"/>
              </a:buClr>
              <a:buSzPts val="1600"/>
              <a:buNone/>
              <a:defRPr sz="1600"/>
            </a:lvl7pPr>
            <a:lvl8pPr lvl="7" algn="ctr">
              <a:lnSpc>
                <a:spcPct val="90000"/>
              </a:lnSpc>
              <a:spcBef>
                <a:spcPts val="1600"/>
              </a:spcBef>
              <a:spcAft>
                <a:spcPts val="0"/>
              </a:spcAft>
              <a:buClr>
                <a:schemeClr val="lt1"/>
              </a:buClr>
              <a:buSzPts val="1600"/>
              <a:buNone/>
              <a:defRPr sz="1600"/>
            </a:lvl8pPr>
            <a:lvl9pPr lvl="8" algn="ctr">
              <a:lnSpc>
                <a:spcPct val="90000"/>
              </a:lnSpc>
              <a:spcBef>
                <a:spcPts val="1600"/>
              </a:spcBef>
              <a:spcAft>
                <a:spcPts val="1600"/>
              </a:spcAft>
              <a:buClr>
                <a:schemeClr val="lt1"/>
              </a:buClr>
              <a:buSzPts val="1600"/>
              <a:buNone/>
              <a:defRPr sz="1600"/>
            </a:lvl9pPr>
          </a:lstStyle>
          <a:p>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Light">
  <p:cSld name="Title and Content, Light">
    <p:bg>
      <p:bgPr>
        <a:solidFill>
          <a:schemeClr val="lt1"/>
        </a:solidFill>
        <a:effectLst/>
      </p:bgPr>
    </p:bg>
    <p:spTree>
      <p:nvGrpSpPr>
        <p:cNvPr id="1" name="Shape 68"/>
        <p:cNvGrpSpPr/>
        <p:nvPr/>
      </p:nvGrpSpPr>
      <p:grpSpPr>
        <a:xfrm>
          <a:off x="0" y="0"/>
          <a:ext cx="0" cy="0"/>
          <a:chOff x="0" y="0"/>
          <a:chExt cx="0" cy="0"/>
        </a:xfrm>
      </p:grpSpPr>
      <p:sp>
        <p:nvSpPr>
          <p:cNvPr id="69" name="Google Shape;69;g26fb6c2684c_5_174"/>
          <p:cNvSpPr txBox="1">
            <a:spLocks noGrp="1"/>
          </p:cNvSpPr>
          <p:nvPr>
            <p:ph type="body" idx="1"/>
          </p:nvPr>
        </p:nvSpPr>
        <p:spPr>
          <a:xfrm>
            <a:off x="483476" y="1773238"/>
            <a:ext cx="11225100" cy="43926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600"/>
              </a:spcBef>
              <a:spcAft>
                <a:spcPts val="0"/>
              </a:spcAft>
              <a:buClr>
                <a:schemeClr val="dk1"/>
              </a:buClr>
              <a:buSzPts val="1800"/>
              <a:buChar char="○"/>
              <a:defRPr/>
            </a:lvl2pPr>
            <a:lvl3pPr marL="1371600" lvl="2" indent="-342900" algn="l">
              <a:lnSpc>
                <a:spcPct val="100000"/>
              </a:lnSpc>
              <a:spcBef>
                <a:spcPts val="1600"/>
              </a:spcBef>
              <a:spcAft>
                <a:spcPts val="0"/>
              </a:spcAft>
              <a:buClr>
                <a:schemeClr val="dk1"/>
              </a:buClr>
              <a:buSzPts val="1800"/>
              <a:buChar char="■"/>
              <a:defRPr/>
            </a:lvl3pPr>
            <a:lvl4pPr marL="1828800" lvl="3" indent="-342900" algn="l">
              <a:lnSpc>
                <a:spcPct val="100000"/>
              </a:lnSpc>
              <a:spcBef>
                <a:spcPts val="1600"/>
              </a:spcBef>
              <a:spcAft>
                <a:spcPts val="0"/>
              </a:spcAft>
              <a:buClr>
                <a:schemeClr val="dk1"/>
              </a:buClr>
              <a:buSzPts val="1800"/>
              <a:buChar char="●"/>
              <a:defRPr/>
            </a:lvl4pPr>
            <a:lvl5pPr marL="2286000" lvl="4" indent="-342900" algn="l">
              <a:lnSpc>
                <a:spcPct val="100000"/>
              </a:lnSpc>
              <a:spcBef>
                <a:spcPts val="1600"/>
              </a:spcBef>
              <a:spcAft>
                <a:spcPts val="0"/>
              </a:spcAft>
              <a:buClr>
                <a:schemeClr val="dk1"/>
              </a:buClr>
              <a:buSzPts val="1800"/>
              <a:buChar char="○"/>
              <a:defRPr/>
            </a:lvl5pPr>
            <a:lvl6pPr marL="2743200" lvl="5" indent="-342900" algn="l">
              <a:lnSpc>
                <a:spcPct val="10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1600"/>
              </a:spcAft>
              <a:buClr>
                <a:schemeClr val="dk1"/>
              </a:buClr>
              <a:buSzPts val="1800"/>
              <a:buChar char="■"/>
              <a:defRPr/>
            </a:lvl9pPr>
          </a:lstStyle>
          <a:p>
            <a:endParaRPr/>
          </a:p>
        </p:txBody>
      </p:sp>
      <p:sp>
        <p:nvSpPr>
          <p:cNvPr id="70" name="Google Shape;70;g26fb6c2684c_5_174"/>
          <p:cNvSpPr txBox="1">
            <a:spLocks noGrp="1"/>
          </p:cNvSpPr>
          <p:nvPr>
            <p:ph type="body" idx="2"/>
          </p:nvPr>
        </p:nvSpPr>
        <p:spPr>
          <a:xfrm>
            <a:off x="1170878" y="6384093"/>
            <a:ext cx="4925100" cy="2076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dk1"/>
              </a:buClr>
              <a:buSzPts val="700"/>
              <a:buNone/>
              <a:defRPr sz="700" cap="none">
                <a:solidFill>
                  <a:schemeClr val="dk1"/>
                </a:solidFill>
              </a:defRPr>
            </a:lvl1pPr>
            <a:lvl2pPr marL="914400" lvl="1" indent="-228600" algn="l">
              <a:lnSpc>
                <a:spcPct val="100000"/>
              </a:lnSpc>
              <a:spcBef>
                <a:spcPts val="1600"/>
              </a:spcBef>
              <a:spcAft>
                <a:spcPts val="0"/>
              </a:spcAft>
              <a:buClr>
                <a:schemeClr val="dk1"/>
              </a:buClr>
              <a:buSzPts val="1200"/>
              <a:buNone/>
              <a:defRPr sz="1200"/>
            </a:lvl2pPr>
            <a:lvl3pPr marL="1371600" lvl="2" indent="-228600" algn="l">
              <a:lnSpc>
                <a:spcPct val="100000"/>
              </a:lnSpc>
              <a:spcBef>
                <a:spcPts val="1600"/>
              </a:spcBef>
              <a:spcAft>
                <a:spcPts val="0"/>
              </a:spcAft>
              <a:buClr>
                <a:schemeClr val="dk1"/>
              </a:buClr>
              <a:buSzPts val="1200"/>
              <a:buNone/>
              <a:defRPr sz="1200"/>
            </a:lvl3pPr>
            <a:lvl4pPr marL="1828800" lvl="3" indent="-228600" algn="l">
              <a:lnSpc>
                <a:spcPct val="100000"/>
              </a:lnSpc>
              <a:spcBef>
                <a:spcPts val="1600"/>
              </a:spcBef>
              <a:spcAft>
                <a:spcPts val="0"/>
              </a:spcAft>
              <a:buClr>
                <a:schemeClr val="dk1"/>
              </a:buClr>
              <a:buSzPts val="1200"/>
              <a:buNone/>
              <a:defRPr sz="1200"/>
            </a:lvl4pPr>
            <a:lvl5pPr marL="2286000" lvl="4" indent="-228600" algn="l">
              <a:lnSpc>
                <a:spcPct val="100000"/>
              </a:lnSpc>
              <a:spcBef>
                <a:spcPts val="1600"/>
              </a:spcBef>
              <a:spcAft>
                <a:spcPts val="0"/>
              </a:spcAft>
              <a:buClr>
                <a:schemeClr val="dk1"/>
              </a:buClr>
              <a:buSzPts val="1200"/>
              <a:buNone/>
              <a:defRPr sz="1200"/>
            </a:lvl5pPr>
            <a:lvl6pPr marL="2743200" lvl="5" indent="-342900" algn="l">
              <a:lnSpc>
                <a:spcPct val="10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1600"/>
              </a:spcAft>
              <a:buClr>
                <a:schemeClr val="dk1"/>
              </a:buClr>
              <a:buSzPts val="1800"/>
              <a:buChar char="■"/>
              <a:defRPr/>
            </a:lvl9pPr>
          </a:lstStyle>
          <a:p>
            <a:endParaRPr/>
          </a:p>
        </p:txBody>
      </p:sp>
      <p:sp>
        <p:nvSpPr>
          <p:cNvPr id="71" name="Google Shape;71;g26fb6c2684c_5_174"/>
          <p:cNvSpPr txBox="1">
            <a:spLocks noGrp="1"/>
          </p:cNvSpPr>
          <p:nvPr>
            <p:ph type="ftr" idx="11"/>
          </p:nvPr>
        </p:nvSpPr>
        <p:spPr>
          <a:xfrm>
            <a:off x="6956723" y="6384093"/>
            <a:ext cx="4531800" cy="207600"/>
          </a:xfrm>
          <a:prstGeom prst="rect">
            <a:avLst/>
          </a:prstGeom>
          <a:noFill/>
          <a:ln>
            <a:noFill/>
          </a:ln>
        </p:spPr>
        <p:txBody>
          <a:bodyPr spcFirstLastPara="1" wrap="square" lIns="0" tIns="0" rIns="0" bIns="0" anchor="b"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 name="Google Shape;72;g26fb6c2684c_5_174"/>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
        <p:nvSpPr>
          <p:cNvPr id="73" name="Google Shape;73;g26fb6c2684c_5_174"/>
          <p:cNvSpPr txBox="1">
            <a:spLocks noGrp="1"/>
          </p:cNvSpPr>
          <p:nvPr>
            <p:ph type="body" idx="3"/>
          </p:nvPr>
        </p:nvSpPr>
        <p:spPr>
          <a:xfrm>
            <a:off x="483476" y="266177"/>
            <a:ext cx="5612400" cy="201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2"/>
              </a:buClr>
              <a:buSzPts val="900"/>
              <a:buNone/>
              <a:defRPr sz="900" cap="none">
                <a:solidFill>
                  <a:schemeClr val="dk2"/>
                </a:solidFill>
              </a:defRPr>
            </a:lvl1pPr>
            <a:lvl2pPr marL="914400" lvl="1" indent="-228600" algn="l">
              <a:lnSpc>
                <a:spcPct val="100000"/>
              </a:lnSpc>
              <a:spcBef>
                <a:spcPts val="1600"/>
              </a:spcBef>
              <a:spcAft>
                <a:spcPts val="0"/>
              </a:spcAft>
              <a:buClr>
                <a:schemeClr val="dk1"/>
              </a:buClr>
              <a:buSzPts val="1200"/>
              <a:buNone/>
              <a:defRPr sz="1200"/>
            </a:lvl2pPr>
            <a:lvl3pPr marL="1371600" lvl="2" indent="-228600" algn="l">
              <a:lnSpc>
                <a:spcPct val="100000"/>
              </a:lnSpc>
              <a:spcBef>
                <a:spcPts val="1600"/>
              </a:spcBef>
              <a:spcAft>
                <a:spcPts val="0"/>
              </a:spcAft>
              <a:buClr>
                <a:schemeClr val="dk1"/>
              </a:buClr>
              <a:buSzPts val="1200"/>
              <a:buNone/>
              <a:defRPr sz="1200"/>
            </a:lvl3pPr>
            <a:lvl4pPr marL="1828800" lvl="3" indent="-228600" algn="l">
              <a:lnSpc>
                <a:spcPct val="100000"/>
              </a:lnSpc>
              <a:spcBef>
                <a:spcPts val="1600"/>
              </a:spcBef>
              <a:spcAft>
                <a:spcPts val="0"/>
              </a:spcAft>
              <a:buClr>
                <a:schemeClr val="dk1"/>
              </a:buClr>
              <a:buSzPts val="1200"/>
              <a:buNone/>
              <a:defRPr sz="1200"/>
            </a:lvl4pPr>
            <a:lvl5pPr marL="2286000" lvl="4" indent="-228600" algn="l">
              <a:lnSpc>
                <a:spcPct val="100000"/>
              </a:lnSpc>
              <a:spcBef>
                <a:spcPts val="1600"/>
              </a:spcBef>
              <a:spcAft>
                <a:spcPts val="0"/>
              </a:spcAft>
              <a:buClr>
                <a:schemeClr val="dk1"/>
              </a:buClr>
              <a:buSzPts val="1200"/>
              <a:buNone/>
              <a:defRPr sz="1200"/>
            </a:lvl5pPr>
            <a:lvl6pPr marL="2743200" lvl="5" indent="-342900" algn="l">
              <a:lnSpc>
                <a:spcPct val="10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1600"/>
              </a:spcAft>
              <a:buClr>
                <a:schemeClr val="dk1"/>
              </a:buClr>
              <a:buSzPts val="1800"/>
              <a:buChar char="■"/>
              <a:defRPr/>
            </a:lvl9pPr>
          </a:lstStyle>
          <a:p>
            <a:endParaRPr/>
          </a:p>
        </p:txBody>
      </p:sp>
      <p:sp>
        <p:nvSpPr>
          <p:cNvPr id="74" name="Google Shape;74;g26fb6c2684c_5_174"/>
          <p:cNvSpPr txBox="1">
            <a:spLocks noGrp="1"/>
          </p:cNvSpPr>
          <p:nvPr>
            <p:ph type="title"/>
          </p:nvPr>
        </p:nvSpPr>
        <p:spPr>
          <a:xfrm>
            <a:off x="460461" y="648089"/>
            <a:ext cx="11252100" cy="93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3200"/>
              <a:buFont typeface="Arial"/>
              <a:buNone/>
              <a:defRPr>
                <a:solidFill>
                  <a:schemeClr val="dk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11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vider OL 02">
  <p:cSld name="Divider OL 02">
    <p:bg>
      <p:bgPr>
        <a:solidFill>
          <a:schemeClr val="dk2"/>
        </a:solidFill>
        <a:effectLst/>
      </p:bgPr>
    </p:bg>
    <p:spTree>
      <p:nvGrpSpPr>
        <p:cNvPr id="1" name="Shape 75"/>
        <p:cNvGrpSpPr/>
        <p:nvPr/>
      </p:nvGrpSpPr>
      <p:grpSpPr>
        <a:xfrm>
          <a:off x="0" y="0"/>
          <a:ext cx="0" cy="0"/>
          <a:chOff x="0" y="0"/>
          <a:chExt cx="0" cy="0"/>
        </a:xfrm>
      </p:grpSpPr>
      <p:pic>
        <p:nvPicPr>
          <p:cNvPr id="76" name="Google Shape;76;g2d18db3f030_9_2570"/>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77" name="Google Shape;77;g2d18db3f030_9_2570"/>
          <p:cNvPicPr preferRelativeResize="0"/>
          <p:nvPr/>
        </p:nvPicPr>
        <p:blipFill rotWithShape="1">
          <a:blip r:embed="rId3">
            <a:alphaModFix/>
          </a:blip>
          <a:srcRect/>
          <a:stretch/>
        </p:blipFill>
        <p:spPr>
          <a:xfrm>
            <a:off x="7272997" y="1962356"/>
            <a:ext cx="1983196" cy="2933287"/>
          </a:xfrm>
          <a:prstGeom prst="rect">
            <a:avLst/>
          </a:prstGeom>
          <a:noFill/>
          <a:ln>
            <a:noFill/>
          </a:ln>
        </p:spPr>
      </p:pic>
      <p:pic>
        <p:nvPicPr>
          <p:cNvPr id="78" name="Google Shape;78;g2d18db3f030_9_2570"/>
          <p:cNvPicPr preferRelativeResize="0"/>
          <p:nvPr/>
        </p:nvPicPr>
        <p:blipFill rotWithShape="1">
          <a:blip r:embed="rId4">
            <a:alphaModFix/>
          </a:blip>
          <a:srcRect/>
          <a:stretch/>
        </p:blipFill>
        <p:spPr>
          <a:xfrm>
            <a:off x="9519998" y="1990029"/>
            <a:ext cx="1826385" cy="2877942"/>
          </a:xfrm>
          <a:prstGeom prst="rect">
            <a:avLst/>
          </a:prstGeom>
          <a:noFill/>
          <a:ln>
            <a:noFill/>
          </a:ln>
        </p:spPr>
      </p:pic>
      <p:sp>
        <p:nvSpPr>
          <p:cNvPr id="79" name="Google Shape;79;g2d18db3f030_9_2570"/>
          <p:cNvSpPr txBox="1">
            <a:spLocks noGrp="1"/>
          </p:cNvSpPr>
          <p:nvPr>
            <p:ph type="ftr" idx="11"/>
          </p:nvPr>
        </p:nvSpPr>
        <p:spPr>
          <a:xfrm>
            <a:off x="6956723" y="6384093"/>
            <a:ext cx="4531800" cy="207600"/>
          </a:xfrm>
          <a:prstGeom prst="rect">
            <a:avLst/>
          </a:prstGeom>
          <a:noFill/>
          <a:ln>
            <a:noFill/>
          </a:ln>
        </p:spPr>
        <p:txBody>
          <a:bodyPr spcFirstLastPara="1" wrap="square" lIns="0" tIns="0" rIns="0" bIns="0" anchor="b"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 name="Google Shape;80;g2d18db3f030_9_2570"/>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pic>
        <p:nvPicPr>
          <p:cNvPr id="81" name="Google Shape;81;g2d18db3f030_9_2570"/>
          <p:cNvPicPr preferRelativeResize="0"/>
          <p:nvPr/>
        </p:nvPicPr>
        <p:blipFill rotWithShape="1">
          <a:blip r:embed="rId5">
            <a:alphaModFix/>
          </a:blip>
          <a:srcRect/>
          <a:stretch/>
        </p:blipFill>
        <p:spPr>
          <a:xfrm>
            <a:off x="487166" y="6391946"/>
            <a:ext cx="1079891" cy="212989"/>
          </a:xfrm>
          <a:prstGeom prst="rect">
            <a:avLst/>
          </a:prstGeom>
          <a:noFill/>
          <a:ln>
            <a:noFill/>
          </a:ln>
        </p:spPr>
      </p:pic>
      <p:sp>
        <p:nvSpPr>
          <p:cNvPr id="82" name="Google Shape;82;g2d18db3f030_9_2570"/>
          <p:cNvSpPr txBox="1">
            <a:spLocks noGrp="1"/>
          </p:cNvSpPr>
          <p:nvPr>
            <p:ph type="ctrTitle"/>
          </p:nvPr>
        </p:nvSpPr>
        <p:spPr>
          <a:xfrm>
            <a:off x="448945" y="2225976"/>
            <a:ext cx="5647200" cy="1978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2"/>
              </a:buClr>
              <a:buSzPts val="4800"/>
              <a:buFont typeface="Arial"/>
              <a:buNone/>
              <a:defRPr sz="48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83" name="Google Shape;83;g2d18db3f030_9_2570"/>
          <p:cNvSpPr txBox="1">
            <a:spLocks noGrp="1"/>
          </p:cNvSpPr>
          <p:nvPr>
            <p:ph type="subTitle" idx="1"/>
          </p:nvPr>
        </p:nvSpPr>
        <p:spPr>
          <a:xfrm>
            <a:off x="479425" y="4352308"/>
            <a:ext cx="5616600" cy="789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5"/>
              </a:buClr>
              <a:buSzPts val="2000"/>
              <a:buNone/>
              <a:defRPr sz="2000" b="1">
                <a:solidFill>
                  <a:schemeClr val="accent5"/>
                </a:solidFill>
              </a:defRPr>
            </a:lvl1pPr>
            <a:lvl2pPr lvl="1" algn="ctr">
              <a:lnSpc>
                <a:spcPct val="100000"/>
              </a:lnSpc>
              <a:spcBef>
                <a:spcPts val="1600"/>
              </a:spcBef>
              <a:spcAft>
                <a:spcPts val="0"/>
              </a:spcAft>
              <a:buClr>
                <a:schemeClr val="lt1"/>
              </a:buClr>
              <a:buSzPts val="2000"/>
              <a:buNone/>
              <a:defRPr sz="2000"/>
            </a:lvl2pPr>
            <a:lvl3pPr lvl="2" algn="ctr">
              <a:lnSpc>
                <a:spcPct val="100000"/>
              </a:lnSpc>
              <a:spcBef>
                <a:spcPts val="1600"/>
              </a:spcBef>
              <a:spcAft>
                <a:spcPts val="0"/>
              </a:spcAft>
              <a:buClr>
                <a:schemeClr val="lt1"/>
              </a:buClr>
              <a:buSzPts val="1800"/>
              <a:buNone/>
              <a:defRPr sz="1800"/>
            </a:lvl3pPr>
            <a:lvl4pPr lvl="3" algn="ctr">
              <a:lnSpc>
                <a:spcPct val="100000"/>
              </a:lnSpc>
              <a:spcBef>
                <a:spcPts val="1600"/>
              </a:spcBef>
              <a:spcAft>
                <a:spcPts val="0"/>
              </a:spcAft>
              <a:buClr>
                <a:schemeClr val="lt1"/>
              </a:buClr>
              <a:buSzPts val="1600"/>
              <a:buNone/>
              <a:defRPr sz="1600"/>
            </a:lvl4pPr>
            <a:lvl5pPr lvl="4" algn="ctr">
              <a:lnSpc>
                <a:spcPct val="100000"/>
              </a:lnSpc>
              <a:spcBef>
                <a:spcPts val="1600"/>
              </a:spcBef>
              <a:spcAft>
                <a:spcPts val="0"/>
              </a:spcAft>
              <a:buClr>
                <a:schemeClr val="lt1"/>
              </a:buClr>
              <a:buSzPts val="1600"/>
              <a:buNone/>
              <a:defRPr sz="1600"/>
            </a:lvl5pPr>
            <a:lvl6pPr lvl="5" algn="ctr">
              <a:lnSpc>
                <a:spcPct val="100000"/>
              </a:lnSpc>
              <a:spcBef>
                <a:spcPts val="1600"/>
              </a:spcBef>
              <a:spcAft>
                <a:spcPts val="0"/>
              </a:spcAft>
              <a:buClr>
                <a:schemeClr val="lt1"/>
              </a:buClr>
              <a:buSzPts val="1600"/>
              <a:buNone/>
              <a:defRPr sz="1600"/>
            </a:lvl6pPr>
            <a:lvl7pPr lvl="6" algn="ctr">
              <a:lnSpc>
                <a:spcPct val="90000"/>
              </a:lnSpc>
              <a:spcBef>
                <a:spcPts val="1600"/>
              </a:spcBef>
              <a:spcAft>
                <a:spcPts val="0"/>
              </a:spcAft>
              <a:buClr>
                <a:schemeClr val="lt1"/>
              </a:buClr>
              <a:buSzPts val="1600"/>
              <a:buNone/>
              <a:defRPr sz="1600"/>
            </a:lvl7pPr>
            <a:lvl8pPr lvl="7" algn="ctr">
              <a:lnSpc>
                <a:spcPct val="90000"/>
              </a:lnSpc>
              <a:spcBef>
                <a:spcPts val="1600"/>
              </a:spcBef>
              <a:spcAft>
                <a:spcPts val="0"/>
              </a:spcAft>
              <a:buClr>
                <a:schemeClr val="lt1"/>
              </a:buClr>
              <a:buSzPts val="1600"/>
              <a:buNone/>
              <a:defRPr sz="1600"/>
            </a:lvl8pPr>
            <a:lvl9pPr lvl="8" algn="ctr">
              <a:lnSpc>
                <a:spcPct val="90000"/>
              </a:lnSpc>
              <a:spcBef>
                <a:spcPts val="1600"/>
              </a:spcBef>
              <a:spcAft>
                <a:spcPts val="1600"/>
              </a:spcAft>
              <a:buClr>
                <a:schemeClr val="lt1"/>
              </a:buClr>
              <a:buSzPts val="1600"/>
              <a:buNone/>
              <a:defRPr sz="1600"/>
            </a:lvl9pPr>
          </a:lstStyle>
          <a:p>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vider OL 03">
  <p:cSld name="Divider OL 03">
    <p:bg>
      <p:bgPr>
        <a:solidFill>
          <a:schemeClr val="dk2"/>
        </a:solidFill>
        <a:effectLst/>
      </p:bgPr>
    </p:bg>
    <p:spTree>
      <p:nvGrpSpPr>
        <p:cNvPr id="1" name="Shape 84"/>
        <p:cNvGrpSpPr/>
        <p:nvPr/>
      </p:nvGrpSpPr>
      <p:grpSpPr>
        <a:xfrm>
          <a:off x="0" y="0"/>
          <a:ext cx="0" cy="0"/>
          <a:chOff x="0" y="0"/>
          <a:chExt cx="0" cy="0"/>
        </a:xfrm>
      </p:grpSpPr>
      <p:pic>
        <p:nvPicPr>
          <p:cNvPr id="85" name="Google Shape;85;g2d18db3f030_9_257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6" name="Google Shape;86;g2d18db3f030_9_2579"/>
          <p:cNvSpPr txBox="1">
            <a:spLocks noGrp="1"/>
          </p:cNvSpPr>
          <p:nvPr>
            <p:ph type="ftr" idx="11"/>
          </p:nvPr>
        </p:nvSpPr>
        <p:spPr>
          <a:xfrm>
            <a:off x="6956723" y="6384093"/>
            <a:ext cx="4531800" cy="207600"/>
          </a:xfrm>
          <a:prstGeom prst="rect">
            <a:avLst/>
          </a:prstGeom>
          <a:noFill/>
          <a:ln>
            <a:noFill/>
          </a:ln>
        </p:spPr>
        <p:txBody>
          <a:bodyPr spcFirstLastPara="1" wrap="square" lIns="0" tIns="0" rIns="0" bIns="0" anchor="b"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g2d18db3f030_9_2579"/>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pic>
        <p:nvPicPr>
          <p:cNvPr id="88" name="Google Shape;88;g2d18db3f030_9_2579"/>
          <p:cNvPicPr preferRelativeResize="0"/>
          <p:nvPr/>
        </p:nvPicPr>
        <p:blipFill rotWithShape="1">
          <a:blip r:embed="rId3">
            <a:alphaModFix/>
          </a:blip>
          <a:srcRect/>
          <a:stretch/>
        </p:blipFill>
        <p:spPr>
          <a:xfrm>
            <a:off x="9596764" y="1957744"/>
            <a:ext cx="1900179" cy="2942514"/>
          </a:xfrm>
          <a:prstGeom prst="rect">
            <a:avLst/>
          </a:prstGeom>
          <a:noFill/>
          <a:ln>
            <a:noFill/>
          </a:ln>
        </p:spPr>
      </p:pic>
      <p:pic>
        <p:nvPicPr>
          <p:cNvPr id="89" name="Google Shape;89;g2d18db3f030_9_2579"/>
          <p:cNvPicPr preferRelativeResize="0"/>
          <p:nvPr/>
        </p:nvPicPr>
        <p:blipFill rotWithShape="1">
          <a:blip r:embed="rId4">
            <a:alphaModFix/>
          </a:blip>
          <a:srcRect/>
          <a:stretch/>
        </p:blipFill>
        <p:spPr>
          <a:xfrm>
            <a:off x="7272997" y="1962356"/>
            <a:ext cx="1983196" cy="2933287"/>
          </a:xfrm>
          <a:prstGeom prst="rect">
            <a:avLst/>
          </a:prstGeom>
          <a:noFill/>
          <a:ln>
            <a:noFill/>
          </a:ln>
        </p:spPr>
      </p:pic>
      <p:pic>
        <p:nvPicPr>
          <p:cNvPr id="90" name="Google Shape;90;g2d18db3f030_9_2579"/>
          <p:cNvPicPr preferRelativeResize="0"/>
          <p:nvPr/>
        </p:nvPicPr>
        <p:blipFill rotWithShape="1">
          <a:blip r:embed="rId5">
            <a:alphaModFix/>
          </a:blip>
          <a:srcRect/>
          <a:stretch/>
        </p:blipFill>
        <p:spPr>
          <a:xfrm>
            <a:off x="487166" y="6391946"/>
            <a:ext cx="1079891" cy="212989"/>
          </a:xfrm>
          <a:prstGeom prst="rect">
            <a:avLst/>
          </a:prstGeom>
          <a:noFill/>
          <a:ln>
            <a:noFill/>
          </a:ln>
        </p:spPr>
      </p:pic>
      <p:sp>
        <p:nvSpPr>
          <p:cNvPr id="91" name="Google Shape;91;g2d18db3f030_9_2579"/>
          <p:cNvSpPr txBox="1">
            <a:spLocks noGrp="1"/>
          </p:cNvSpPr>
          <p:nvPr>
            <p:ph type="ctrTitle"/>
          </p:nvPr>
        </p:nvSpPr>
        <p:spPr>
          <a:xfrm>
            <a:off x="448945" y="2225976"/>
            <a:ext cx="5647200" cy="1978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2"/>
              </a:buClr>
              <a:buSzPts val="4800"/>
              <a:buFont typeface="Arial"/>
              <a:buNone/>
              <a:defRPr sz="48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92" name="Google Shape;92;g2d18db3f030_9_2579"/>
          <p:cNvSpPr txBox="1">
            <a:spLocks noGrp="1"/>
          </p:cNvSpPr>
          <p:nvPr>
            <p:ph type="subTitle" idx="1"/>
          </p:nvPr>
        </p:nvSpPr>
        <p:spPr>
          <a:xfrm>
            <a:off x="479425" y="4352308"/>
            <a:ext cx="5616600" cy="789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B2C28"/>
              </a:buClr>
              <a:buSzPts val="2000"/>
              <a:buNone/>
              <a:defRPr sz="2000" b="1">
                <a:solidFill>
                  <a:srgbClr val="FB2C28"/>
                </a:solidFill>
              </a:defRPr>
            </a:lvl1pPr>
            <a:lvl2pPr lvl="1" algn="ctr">
              <a:lnSpc>
                <a:spcPct val="100000"/>
              </a:lnSpc>
              <a:spcBef>
                <a:spcPts val="1600"/>
              </a:spcBef>
              <a:spcAft>
                <a:spcPts val="0"/>
              </a:spcAft>
              <a:buClr>
                <a:schemeClr val="lt1"/>
              </a:buClr>
              <a:buSzPts val="2000"/>
              <a:buNone/>
              <a:defRPr sz="2000"/>
            </a:lvl2pPr>
            <a:lvl3pPr lvl="2" algn="ctr">
              <a:lnSpc>
                <a:spcPct val="100000"/>
              </a:lnSpc>
              <a:spcBef>
                <a:spcPts val="1600"/>
              </a:spcBef>
              <a:spcAft>
                <a:spcPts val="0"/>
              </a:spcAft>
              <a:buClr>
                <a:schemeClr val="lt1"/>
              </a:buClr>
              <a:buSzPts val="1800"/>
              <a:buNone/>
              <a:defRPr sz="1800"/>
            </a:lvl3pPr>
            <a:lvl4pPr lvl="3" algn="ctr">
              <a:lnSpc>
                <a:spcPct val="100000"/>
              </a:lnSpc>
              <a:spcBef>
                <a:spcPts val="1600"/>
              </a:spcBef>
              <a:spcAft>
                <a:spcPts val="0"/>
              </a:spcAft>
              <a:buClr>
                <a:schemeClr val="lt1"/>
              </a:buClr>
              <a:buSzPts val="1600"/>
              <a:buNone/>
              <a:defRPr sz="1600"/>
            </a:lvl4pPr>
            <a:lvl5pPr lvl="4" algn="ctr">
              <a:lnSpc>
                <a:spcPct val="100000"/>
              </a:lnSpc>
              <a:spcBef>
                <a:spcPts val="1600"/>
              </a:spcBef>
              <a:spcAft>
                <a:spcPts val="0"/>
              </a:spcAft>
              <a:buClr>
                <a:schemeClr val="lt1"/>
              </a:buClr>
              <a:buSzPts val="1600"/>
              <a:buNone/>
              <a:defRPr sz="1600"/>
            </a:lvl5pPr>
            <a:lvl6pPr lvl="5" algn="ctr">
              <a:lnSpc>
                <a:spcPct val="100000"/>
              </a:lnSpc>
              <a:spcBef>
                <a:spcPts val="1600"/>
              </a:spcBef>
              <a:spcAft>
                <a:spcPts val="0"/>
              </a:spcAft>
              <a:buClr>
                <a:schemeClr val="lt1"/>
              </a:buClr>
              <a:buSzPts val="1600"/>
              <a:buNone/>
              <a:defRPr sz="1600"/>
            </a:lvl6pPr>
            <a:lvl7pPr lvl="6" algn="ctr">
              <a:lnSpc>
                <a:spcPct val="90000"/>
              </a:lnSpc>
              <a:spcBef>
                <a:spcPts val="1600"/>
              </a:spcBef>
              <a:spcAft>
                <a:spcPts val="0"/>
              </a:spcAft>
              <a:buClr>
                <a:schemeClr val="lt1"/>
              </a:buClr>
              <a:buSzPts val="1600"/>
              <a:buNone/>
              <a:defRPr sz="1600"/>
            </a:lvl7pPr>
            <a:lvl8pPr lvl="7" algn="ctr">
              <a:lnSpc>
                <a:spcPct val="90000"/>
              </a:lnSpc>
              <a:spcBef>
                <a:spcPts val="1600"/>
              </a:spcBef>
              <a:spcAft>
                <a:spcPts val="0"/>
              </a:spcAft>
              <a:buClr>
                <a:schemeClr val="lt1"/>
              </a:buClr>
              <a:buSzPts val="1600"/>
              <a:buNone/>
              <a:defRPr sz="1600"/>
            </a:lvl8pPr>
            <a:lvl9pPr lvl="8" algn="ctr">
              <a:lnSpc>
                <a:spcPct val="90000"/>
              </a:lnSpc>
              <a:spcBef>
                <a:spcPts val="1600"/>
              </a:spcBef>
              <a:spcAft>
                <a:spcPts val="1600"/>
              </a:spcAft>
              <a:buClr>
                <a:schemeClr val="lt1"/>
              </a:buClr>
              <a:buSzPts val="1600"/>
              <a:buNone/>
              <a:defRPr sz="1600"/>
            </a:lvl9pPr>
          </a:lstStyle>
          <a:p>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vider OL 04">
  <p:cSld name="Divider OL 04">
    <p:bg>
      <p:bgPr>
        <a:solidFill>
          <a:schemeClr val="accent1"/>
        </a:solidFill>
        <a:effectLst/>
      </p:bgPr>
    </p:bg>
    <p:spTree>
      <p:nvGrpSpPr>
        <p:cNvPr id="1" name="Shape 93"/>
        <p:cNvGrpSpPr/>
        <p:nvPr/>
      </p:nvGrpSpPr>
      <p:grpSpPr>
        <a:xfrm>
          <a:off x="0" y="0"/>
          <a:ext cx="0" cy="0"/>
          <a:chOff x="0" y="0"/>
          <a:chExt cx="0" cy="0"/>
        </a:xfrm>
      </p:grpSpPr>
      <p:pic>
        <p:nvPicPr>
          <p:cNvPr id="94" name="Google Shape;94;g26fb6c2684c_5_18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5" name="Google Shape;95;g26fb6c2684c_5_181"/>
          <p:cNvSpPr txBox="1">
            <a:spLocks noGrp="1"/>
          </p:cNvSpPr>
          <p:nvPr>
            <p:ph type="ftr" idx="11"/>
          </p:nvPr>
        </p:nvSpPr>
        <p:spPr>
          <a:xfrm>
            <a:off x="6956723" y="6384093"/>
            <a:ext cx="4531800" cy="207600"/>
          </a:xfrm>
          <a:prstGeom prst="rect">
            <a:avLst/>
          </a:prstGeom>
          <a:noFill/>
          <a:ln>
            <a:noFill/>
          </a:ln>
        </p:spPr>
        <p:txBody>
          <a:bodyPr spcFirstLastPara="1" wrap="square" lIns="0" tIns="0" rIns="0" bIns="0" anchor="b"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 name="Google Shape;96;g26fb6c2684c_5_181"/>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pic>
        <p:nvPicPr>
          <p:cNvPr id="97" name="Google Shape;97;g26fb6c2684c_5_181"/>
          <p:cNvPicPr preferRelativeResize="0"/>
          <p:nvPr/>
        </p:nvPicPr>
        <p:blipFill rotWithShape="1">
          <a:blip r:embed="rId3">
            <a:alphaModFix/>
          </a:blip>
          <a:srcRect/>
          <a:stretch/>
        </p:blipFill>
        <p:spPr>
          <a:xfrm>
            <a:off x="7272997" y="1962356"/>
            <a:ext cx="1983196" cy="2933287"/>
          </a:xfrm>
          <a:prstGeom prst="rect">
            <a:avLst/>
          </a:prstGeom>
          <a:noFill/>
          <a:ln>
            <a:noFill/>
          </a:ln>
        </p:spPr>
      </p:pic>
      <p:pic>
        <p:nvPicPr>
          <p:cNvPr id="98" name="Google Shape;98;g26fb6c2684c_5_181"/>
          <p:cNvPicPr preferRelativeResize="0"/>
          <p:nvPr/>
        </p:nvPicPr>
        <p:blipFill rotWithShape="1">
          <a:blip r:embed="rId4">
            <a:alphaModFix/>
          </a:blip>
          <a:srcRect/>
          <a:stretch/>
        </p:blipFill>
        <p:spPr>
          <a:xfrm>
            <a:off x="9440806" y="2026925"/>
            <a:ext cx="2047767" cy="2804149"/>
          </a:xfrm>
          <a:prstGeom prst="rect">
            <a:avLst/>
          </a:prstGeom>
          <a:noFill/>
          <a:ln>
            <a:noFill/>
          </a:ln>
        </p:spPr>
      </p:pic>
      <p:pic>
        <p:nvPicPr>
          <p:cNvPr id="99" name="Google Shape;99;g26fb6c2684c_5_181"/>
          <p:cNvPicPr preferRelativeResize="0"/>
          <p:nvPr/>
        </p:nvPicPr>
        <p:blipFill rotWithShape="1">
          <a:blip r:embed="rId5">
            <a:alphaModFix/>
          </a:blip>
          <a:srcRect/>
          <a:stretch/>
        </p:blipFill>
        <p:spPr>
          <a:xfrm>
            <a:off x="496475" y="6391946"/>
            <a:ext cx="1061272" cy="212989"/>
          </a:xfrm>
          <a:prstGeom prst="rect">
            <a:avLst/>
          </a:prstGeom>
          <a:noFill/>
          <a:ln>
            <a:noFill/>
          </a:ln>
        </p:spPr>
      </p:pic>
      <p:sp>
        <p:nvSpPr>
          <p:cNvPr id="100" name="Google Shape;100;g26fb6c2684c_5_181"/>
          <p:cNvSpPr txBox="1">
            <a:spLocks noGrp="1"/>
          </p:cNvSpPr>
          <p:nvPr>
            <p:ph type="ctrTitle"/>
          </p:nvPr>
        </p:nvSpPr>
        <p:spPr>
          <a:xfrm>
            <a:off x="448945" y="2225976"/>
            <a:ext cx="5647200" cy="1978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4800"/>
              <a:buFont typeface="Arial"/>
              <a:buNone/>
              <a:defRPr sz="4800">
                <a:solidFill>
                  <a:schemeClr val="dk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01" name="Google Shape;101;g26fb6c2684c_5_181"/>
          <p:cNvSpPr txBox="1">
            <a:spLocks noGrp="1"/>
          </p:cNvSpPr>
          <p:nvPr>
            <p:ph type="subTitle" idx="1"/>
          </p:nvPr>
        </p:nvSpPr>
        <p:spPr>
          <a:xfrm>
            <a:off x="479425" y="4352308"/>
            <a:ext cx="5616600" cy="789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2000"/>
              <a:buNone/>
              <a:defRPr sz="2000" b="1">
                <a:solidFill>
                  <a:schemeClr val="dk2"/>
                </a:solidFill>
              </a:defRPr>
            </a:lvl1pPr>
            <a:lvl2pPr lvl="1" algn="ctr">
              <a:lnSpc>
                <a:spcPct val="100000"/>
              </a:lnSpc>
              <a:spcBef>
                <a:spcPts val="1600"/>
              </a:spcBef>
              <a:spcAft>
                <a:spcPts val="0"/>
              </a:spcAft>
              <a:buClr>
                <a:schemeClr val="dk1"/>
              </a:buClr>
              <a:buSzPts val="2000"/>
              <a:buNone/>
              <a:defRPr sz="2000"/>
            </a:lvl2pPr>
            <a:lvl3pPr lvl="2" algn="ctr">
              <a:lnSpc>
                <a:spcPct val="100000"/>
              </a:lnSpc>
              <a:spcBef>
                <a:spcPts val="1600"/>
              </a:spcBef>
              <a:spcAft>
                <a:spcPts val="0"/>
              </a:spcAft>
              <a:buClr>
                <a:schemeClr val="dk1"/>
              </a:buClr>
              <a:buSzPts val="1800"/>
              <a:buNone/>
              <a:defRPr sz="1800"/>
            </a:lvl3pPr>
            <a:lvl4pPr lvl="3" algn="ctr">
              <a:lnSpc>
                <a:spcPct val="100000"/>
              </a:lnSpc>
              <a:spcBef>
                <a:spcPts val="1600"/>
              </a:spcBef>
              <a:spcAft>
                <a:spcPts val="0"/>
              </a:spcAft>
              <a:buClr>
                <a:schemeClr val="dk1"/>
              </a:buClr>
              <a:buSzPts val="1600"/>
              <a:buNone/>
              <a:defRPr sz="1600"/>
            </a:lvl4pPr>
            <a:lvl5pPr lvl="4" algn="ctr">
              <a:lnSpc>
                <a:spcPct val="100000"/>
              </a:lnSpc>
              <a:spcBef>
                <a:spcPts val="1600"/>
              </a:spcBef>
              <a:spcAft>
                <a:spcPts val="0"/>
              </a:spcAft>
              <a:buClr>
                <a:schemeClr val="dk1"/>
              </a:buClr>
              <a:buSzPts val="1600"/>
              <a:buNone/>
              <a:defRPr sz="1600"/>
            </a:lvl5pPr>
            <a:lvl6pPr lvl="5" algn="ctr">
              <a:lnSpc>
                <a:spcPct val="100000"/>
              </a:lnSpc>
              <a:spcBef>
                <a:spcPts val="1600"/>
              </a:spcBef>
              <a:spcAft>
                <a:spcPts val="0"/>
              </a:spcAft>
              <a:buClr>
                <a:schemeClr val="dk1"/>
              </a:buClr>
              <a:buSzPts val="1600"/>
              <a:buNone/>
              <a:defRPr sz="1600"/>
            </a:lvl6pPr>
            <a:lvl7pPr lvl="6" algn="ctr">
              <a:lnSpc>
                <a:spcPct val="90000"/>
              </a:lnSpc>
              <a:spcBef>
                <a:spcPts val="1600"/>
              </a:spcBef>
              <a:spcAft>
                <a:spcPts val="0"/>
              </a:spcAft>
              <a:buClr>
                <a:schemeClr val="dk1"/>
              </a:buClr>
              <a:buSzPts val="1600"/>
              <a:buNone/>
              <a:defRPr sz="1600"/>
            </a:lvl7pPr>
            <a:lvl8pPr lvl="7" algn="ctr">
              <a:lnSpc>
                <a:spcPct val="90000"/>
              </a:lnSpc>
              <a:spcBef>
                <a:spcPts val="1600"/>
              </a:spcBef>
              <a:spcAft>
                <a:spcPts val="0"/>
              </a:spcAft>
              <a:buClr>
                <a:schemeClr val="dk1"/>
              </a:buClr>
              <a:buSzPts val="1600"/>
              <a:buNone/>
              <a:defRPr sz="1600"/>
            </a:lvl8pPr>
            <a:lvl9pPr lvl="8" algn="ctr">
              <a:lnSpc>
                <a:spcPct val="90000"/>
              </a:lnSpc>
              <a:spcBef>
                <a:spcPts val="1600"/>
              </a:spcBef>
              <a:spcAft>
                <a:spcPts val="1600"/>
              </a:spcAft>
              <a:buClr>
                <a:schemeClr val="dk1"/>
              </a:buClr>
              <a:buSzPts val="1600"/>
              <a:buNone/>
              <a:defRPr sz="1600"/>
            </a:lvl9pPr>
          </a:lstStyle>
          <a:p>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Divider OL 06">
  <p:cSld name="Divider OL 06">
    <p:bg>
      <p:bgPr>
        <a:solidFill>
          <a:schemeClr val="dk2"/>
        </a:solidFill>
        <a:effectLst/>
      </p:bgPr>
    </p:bg>
    <p:spTree>
      <p:nvGrpSpPr>
        <p:cNvPr id="1" name="Shape 102"/>
        <p:cNvGrpSpPr/>
        <p:nvPr/>
      </p:nvGrpSpPr>
      <p:grpSpPr>
        <a:xfrm>
          <a:off x="0" y="0"/>
          <a:ext cx="0" cy="0"/>
          <a:chOff x="0" y="0"/>
          <a:chExt cx="0" cy="0"/>
        </a:xfrm>
      </p:grpSpPr>
      <p:pic>
        <p:nvPicPr>
          <p:cNvPr id="103" name="Google Shape;103;g2d18db3f030_9_258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4" name="Google Shape;104;g2d18db3f030_9_2588"/>
          <p:cNvSpPr txBox="1">
            <a:spLocks noGrp="1"/>
          </p:cNvSpPr>
          <p:nvPr>
            <p:ph type="ftr" idx="11"/>
          </p:nvPr>
        </p:nvSpPr>
        <p:spPr>
          <a:xfrm>
            <a:off x="6956723" y="6384093"/>
            <a:ext cx="4531800" cy="207600"/>
          </a:xfrm>
          <a:prstGeom prst="rect">
            <a:avLst/>
          </a:prstGeom>
          <a:noFill/>
          <a:ln>
            <a:noFill/>
          </a:ln>
        </p:spPr>
        <p:txBody>
          <a:bodyPr spcFirstLastPara="1" wrap="square" lIns="0" tIns="0" rIns="0" bIns="0" anchor="b"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 name="Google Shape;105;g2d18db3f030_9_2588"/>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pic>
        <p:nvPicPr>
          <p:cNvPr id="106" name="Google Shape;106;g2d18db3f030_9_2588"/>
          <p:cNvPicPr preferRelativeResize="0"/>
          <p:nvPr/>
        </p:nvPicPr>
        <p:blipFill rotWithShape="1">
          <a:blip r:embed="rId3">
            <a:alphaModFix/>
          </a:blip>
          <a:srcRect/>
          <a:stretch/>
        </p:blipFill>
        <p:spPr>
          <a:xfrm>
            <a:off x="496475" y="6395261"/>
            <a:ext cx="1061272" cy="206358"/>
          </a:xfrm>
          <a:prstGeom prst="rect">
            <a:avLst/>
          </a:prstGeom>
          <a:noFill/>
          <a:ln>
            <a:noFill/>
          </a:ln>
        </p:spPr>
      </p:pic>
      <p:sp>
        <p:nvSpPr>
          <p:cNvPr id="107" name="Google Shape;107;g2d18db3f030_9_2588"/>
          <p:cNvSpPr txBox="1">
            <a:spLocks noGrp="1"/>
          </p:cNvSpPr>
          <p:nvPr>
            <p:ph type="ctrTitle"/>
          </p:nvPr>
        </p:nvSpPr>
        <p:spPr>
          <a:xfrm>
            <a:off x="448945" y="2225976"/>
            <a:ext cx="5647200" cy="1978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2"/>
              </a:buClr>
              <a:buSzPts val="4800"/>
              <a:buFont typeface="Arial"/>
              <a:buNone/>
              <a:defRPr sz="48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08" name="Google Shape;108;g2d18db3f030_9_2588"/>
          <p:cNvSpPr txBox="1">
            <a:spLocks noGrp="1"/>
          </p:cNvSpPr>
          <p:nvPr>
            <p:ph type="subTitle" idx="1"/>
          </p:nvPr>
        </p:nvSpPr>
        <p:spPr>
          <a:xfrm>
            <a:off x="479425" y="4352308"/>
            <a:ext cx="5616600" cy="789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5"/>
              </a:buClr>
              <a:buSzPts val="2000"/>
              <a:buNone/>
              <a:defRPr sz="2000" b="1">
                <a:solidFill>
                  <a:schemeClr val="accent5"/>
                </a:solidFill>
              </a:defRPr>
            </a:lvl1pPr>
            <a:lvl2pPr lvl="1" algn="ctr">
              <a:lnSpc>
                <a:spcPct val="100000"/>
              </a:lnSpc>
              <a:spcBef>
                <a:spcPts val="1600"/>
              </a:spcBef>
              <a:spcAft>
                <a:spcPts val="0"/>
              </a:spcAft>
              <a:buClr>
                <a:schemeClr val="lt1"/>
              </a:buClr>
              <a:buSzPts val="2000"/>
              <a:buNone/>
              <a:defRPr sz="2000"/>
            </a:lvl2pPr>
            <a:lvl3pPr lvl="2" algn="ctr">
              <a:lnSpc>
                <a:spcPct val="100000"/>
              </a:lnSpc>
              <a:spcBef>
                <a:spcPts val="1600"/>
              </a:spcBef>
              <a:spcAft>
                <a:spcPts val="0"/>
              </a:spcAft>
              <a:buClr>
                <a:schemeClr val="lt1"/>
              </a:buClr>
              <a:buSzPts val="1800"/>
              <a:buNone/>
              <a:defRPr sz="1800"/>
            </a:lvl3pPr>
            <a:lvl4pPr lvl="3" algn="ctr">
              <a:lnSpc>
                <a:spcPct val="100000"/>
              </a:lnSpc>
              <a:spcBef>
                <a:spcPts val="1600"/>
              </a:spcBef>
              <a:spcAft>
                <a:spcPts val="0"/>
              </a:spcAft>
              <a:buClr>
                <a:schemeClr val="lt1"/>
              </a:buClr>
              <a:buSzPts val="1600"/>
              <a:buNone/>
              <a:defRPr sz="1600"/>
            </a:lvl4pPr>
            <a:lvl5pPr lvl="4" algn="ctr">
              <a:lnSpc>
                <a:spcPct val="100000"/>
              </a:lnSpc>
              <a:spcBef>
                <a:spcPts val="1600"/>
              </a:spcBef>
              <a:spcAft>
                <a:spcPts val="0"/>
              </a:spcAft>
              <a:buClr>
                <a:schemeClr val="lt1"/>
              </a:buClr>
              <a:buSzPts val="1600"/>
              <a:buNone/>
              <a:defRPr sz="1600"/>
            </a:lvl5pPr>
            <a:lvl6pPr lvl="5" algn="ctr">
              <a:lnSpc>
                <a:spcPct val="100000"/>
              </a:lnSpc>
              <a:spcBef>
                <a:spcPts val="1600"/>
              </a:spcBef>
              <a:spcAft>
                <a:spcPts val="0"/>
              </a:spcAft>
              <a:buClr>
                <a:schemeClr val="lt1"/>
              </a:buClr>
              <a:buSzPts val="1600"/>
              <a:buNone/>
              <a:defRPr sz="1600"/>
            </a:lvl6pPr>
            <a:lvl7pPr lvl="6" algn="ctr">
              <a:lnSpc>
                <a:spcPct val="90000"/>
              </a:lnSpc>
              <a:spcBef>
                <a:spcPts val="1600"/>
              </a:spcBef>
              <a:spcAft>
                <a:spcPts val="0"/>
              </a:spcAft>
              <a:buClr>
                <a:schemeClr val="lt1"/>
              </a:buClr>
              <a:buSzPts val="1600"/>
              <a:buNone/>
              <a:defRPr sz="1600"/>
            </a:lvl7pPr>
            <a:lvl8pPr lvl="7" algn="ctr">
              <a:lnSpc>
                <a:spcPct val="90000"/>
              </a:lnSpc>
              <a:spcBef>
                <a:spcPts val="1600"/>
              </a:spcBef>
              <a:spcAft>
                <a:spcPts val="0"/>
              </a:spcAft>
              <a:buClr>
                <a:schemeClr val="lt1"/>
              </a:buClr>
              <a:buSzPts val="1600"/>
              <a:buNone/>
              <a:defRPr sz="1600"/>
            </a:lvl8pPr>
            <a:lvl9pPr lvl="8" algn="ctr">
              <a:lnSpc>
                <a:spcPct val="90000"/>
              </a:lnSpc>
              <a:spcBef>
                <a:spcPts val="1600"/>
              </a:spcBef>
              <a:spcAft>
                <a:spcPts val="1600"/>
              </a:spcAft>
              <a:buClr>
                <a:schemeClr val="lt1"/>
              </a:buClr>
              <a:buSzPts val="1600"/>
              <a:buNone/>
              <a:defRPr sz="1600"/>
            </a:lvl9pPr>
          </a:lstStyle>
          <a:p>
            <a:endParaRPr/>
          </a:p>
        </p:txBody>
      </p:sp>
      <p:pic>
        <p:nvPicPr>
          <p:cNvPr id="109" name="Google Shape;109;g2d18db3f030_9_2588"/>
          <p:cNvPicPr preferRelativeResize="0"/>
          <p:nvPr/>
        </p:nvPicPr>
        <p:blipFill rotWithShape="1">
          <a:blip r:embed="rId4">
            <a:alphaModFix/>
          </a:blip>
          <a:srcRect/>
          <a:stretch/>
        </p:blipFill>
        <p:spPr>
          <a:xfrm>
            <a:off x="9596764" y="1990029"/>
            <a:ext cx="1872507" cy="2877942"/>
          </a:xfrm>
          <a:prstGeom prst="rect">
            <a:avLst/>
          </a:prstGeom>
          <a:noFill/>
          <a:ln>
            <a:noFill/>
          </a:ln>
        </p:spPr>
      </p:pic>
      <p:pic>
        <p:nvPicPr>
          <p:cNvPr id="110" name="Google Shape;110;g2d18db3f030_9_2588"/>
          <p:cNvPicPr preferRelativeResize="0"/>
          <p:nvPr/>
        </p:nvPicPr>
        <p:blipFill rotWithShape="1">
          <a:blip r:embed="rId5">
            <a:alphaModFix/>
          </a:blip>
          <a:srcRect/>
          <a:stretch/>
        </p:blipFill>
        <p:spPr>
          <a:xfrm>
            <a:off x="7272997" y="1962356"/>
            <a:ext cx="1983196" cy="2933287"/>
          </a:xfrm>
          <a:prstGeom prst="rect">
            <a:avLst/>
          </a:prstGeom>
          <a:noFill/>
          <a:ln>
            <a:noFill/>
          </a:ln>
        </p:spPr>
      </p:pic>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Divider OL 05">
  <p:cSld name="Divider OL 05">
    <p:bg>
      <p:bgPr>
        <a:solidFill>
          <a:schemeClr val="accent3"/>
        </a:solidFill>
        <a:effectLst/>
      </p:bgPr>
    </p:bg>
    <p:spTree>
      <p:nvGrpSpPr>
        <p:cNvPr id="1" name="Shape 111"/>
        <p:cNvGrpSpPr/>
        <p:nvPr/>
      </p:nvGrpSpPr>
      <p:grpSpPr>
        <a:xfrm>
          <a:off x="0" y="0"/>
          <a:ext cx="0" cy="0"/>
          <a:chOff x="0" y="0"/>
          <a:chExt cx="0" cy="0"/>
        </a:xfrm>
      </p:grpSpPr>
      <p:pic>
        <p:nvPicPr>
          <p:cNvPr id="112" name="Google Shape;112;g26fb6c2684c_5_190"/>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13" name="Google Shape;113;g26fb6c2684c_5_190"/>
          <p:cNvPicPr preferRelativeResize="0"/>
          <p:nvPr/>
        </p:nvPicPr>
        <p:blipFill rotWithShape="1">
          <a:blip r:embed="rId3">
            <a:alphaModFix/>
          </a:blip>
          <a:srcRect/>
          <a:stretch/>
        </p:blipFill>
        <p:spPr>
          <a:xfrm>
            <a:off x="7272997" y="1962356"/>
            <a:ext cx="1983196" cy="2933287"/>
          </a:xfrm>
          <a:prstGeom prst="rect">
            <a:avLst/>
          </a:prstGeom>
          <a:noFill/>
          <a:ln>
            <a:noFill/>
          </a:ln>
        </p:spPr>
      </p:pic>
      <p:pic>
        <p:nvPicPr>
          <p:cNvPr id="114" name="Google Shape;114;g26fb6c2684c_5_190"/>
          <p:cNvPicPr preferRelativeResize="0"/>
          <p:nvPr/>
        </p:nvPicPr>
        <p:blipFill rotWithShape="1">
          <a:blip r:embed="rId4">
            <a:alphaModFix/>
          </a:blip>
          <a:srcRect/>
          <a:stretch/>
        </p:blipFill>
        <p:spPr>
          <a:xfrm>
            <a:off x="9542272" y="1962356"/>
            <a:ext cx="1946299" cy="2933286"/>
          </a:xfrm>
          <a:prstGeom prst="rect">
            <a:avLst/>
          </a:prstGeom>
          <a:noFill/>
          <a:ln>
            <a:noFill/>
          </a:ln>
        </p:spPr>
      </p:pic>
      <p:sp>
        <p:nvSpPr>
          <p:cNvPr id="115" name="Google Shape;115;g26fb6c2684c_5_190"/>
          <p:cNvSpPr txBox="1">
            <a:spLocks noGrp="1"/>
          </p:cNvSpPr>
          <p:nvPr>
            <p:ph type="ftr" idx="11"/>
          </p:nvPr>
        </p:nvSpPr>
        <p:spPr>
          <a:xfrm>
            <a:off x="6956723" y="6384093"/>
            <a:ext cx="4531800" cy="207600"/>
          </a:xfrm>
          <a:prstGeom prst="rect">
            <a:avLst/>
          </a:prstGeom>
          <a:noFill/>
          <a:ln>
            <a:noFill/>
          </a:ln>
        </p:spPr>
        <p:txBody>
          <a:bodyPr spcFirstLastPara="1" wrap="square" lIns="0" tIns="0" rIns="0" bIns="0" anchor="b"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 name="Google Shape;116;g26fb6c2684c_5_190"/>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pic>
        <p:nvPicPr>
          <p:cNvPr id="117" name="Google Shape;117;g26fb6c2684c_5_190"/>
          <p:cNvPicPr preferRelativeResize="0"/>
          <p:nvPr/>
        </p:nvPicPr>
        <p:blipFill rotWithShape="1">
          <a:blip r:embed="rId5">
            <a:alphaModFix/>
          </a:blip>
          <a:srcRect/>
          <a:stretch/>
        </p:blipFill>
        <p:spPr>
          <a:xfrm>
            <a:off x="496475" y="6391946"/>
            <a:ext cx="1061272" cy="212989"/>
          </a:xfrm>
          <a:prstGeom prst="rect">
            <a:avLst/>
          </a:prstGeom>
          <a:noFill/>
          <a:ln>
            <a:noFill/>
          </a:ln>
        </p:spPr>
      </p:pic>
      <p:sp>
        <p:nvSpPr>
          <p:cNvPr id="118" name="Google Shape;118;g26fb6c2684c_5_190"/>
          <p:cNvSpPr txBox="1">
            <a:spLocks noGrp="1"/>
          </p:cNvSpPr>
          <p:nvPr>
            <p:ph type="ctrTitle"/>
          </p:nvPr>
        </p:nvSpPr>
        <p:spPr>
          <a:xfrm>
            <a:off x="448945" y="2225976"/>
            <a:ext cx="5647200" cy="1978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2"/>
              </a:buClr>
              <a:buSzPts val="4800"/>
              <a:buFont typeface="Arial"/>
              <a:buNone/>
              <a:defRPr sz="4800">
                <a:solidFill>
                  <a:schemeClr val="dk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19" name="Google Shape;119;g26fb6c2684c_5_190"/>
          <p:cNvSpPr txBox="1">
            <a:spLocks noGrp="1"/>
          </p:cNvSpPr>
          <p:nvPr>
            <p:ph type="subTitle" idx="1"/>
          </p:nvPr>
        </p:nvSpPr>
        <p:spPr>
          <a:xfrm>
            <a:off x="479425" y="4352308"/>
            <a:ext cx="5616600" cy="789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42004C"/>
              </a:buClr>
              <a:buSzPts val="2000"/>
              <a:buNone/>
              <a:defRPr sz="2000" b="1">
                <a:solidFill>
                  <a:srgbClr val="42004C"/>
                </a:solidFill>
              </a:defRPr>
            </a:lvl1pPr>
            <a:lvl2pPr lvl="1" algn="ctr">
              <a:lnSpc>
                <a:spcPct val="100000"/>
              </a:lnSpc>
              <a:spcBef>
                <a:spcPts val="1600"/>
              </a:spcBef>
              <a:spcAft>
                <a:spcPts val="0"/>
              </a:spcAft>
              <a:buClr>
                <a:schemeClr val="dk1"/>
              </a:buClr>
              <a:buSzPts val="2000"/>
              <a:buNone/>
              <a:defRPr sz="2000"/>
            </a:lvl2pPr>
            <a:lvl3pPr lvl="2" algn="ctr">
              <a:lnSpc>
                <a:spcPct val="100000"/>
              </a:lnSpc>
              <a:spcBef>
                <a:spcPts val="1600"/>
              </a:spcBef>
              <a:spcAft>
                <a:spcPts val="0"/>
              </a:spcAft>
              <a:buClr>
                <a:schemeClr val="dk1"/>
              </a:buClr>
              <a:buSzPts val="1800"/>
              <a:buNone/>
              <a:defRPr sz="1800"/>
            </a:lvl3pPr>
            <a:lvl4pPr lvl="3" algn="ctr">
              <a:lnSpc>
                <a:spcPct val="100000"/>
              </a:lnSpc>
              <a:spcBef>
                <a:spcPts val="1600"/>
              </a:spcBef>
              <a:spcAft>
                <a:spcPts val="0"/>
              </a:spcAft>
              <a:buClr>
                <a:schemeClr val="dk1"/>
              </a:buClr>
              <a:buSzPts val="1600"/>
              <a:buNone/>
              <a:defRPr sz="1600"/>
            </a:lvl4pPr>
            <a:lvl5pPr lvl="4" algn="ctr">
              <a:lnSpc>
                <a:spcPct val="100000"/>
              </a:lnSpc>
              <a:spcBef>
                <a:spcPts val="1600"/>
              </a:spcBef>
              <a:spcAft>
                <a:spcPts val="0"/>
              </a:spcAft>
              <a:buClr>
                <a:schemeClr val="dk1"/>
              </a:buClr>
              <a:buSzPts val="1600"/>
              <a:buNone/>
              <a:defRPr sz="1600"/>
            </a:lvl5pPr>
            <a:lvl6pPr lvl="5" algn="ctr">
              <a:lnSpc>
                <a:spcPct val="100000"/>
              </a:lnSpc>
              <a:spcBef>
                <a:spcPts val="1600"/>
              </a:spcBef>
              <a:spcAft>
                <a:spcPts val="0"/>
              </a:spcAft>
              <a:buClr>
                <a:schemeClr val="dk1"/>
              </a:buClr>
              <a:buSzPts val="1600"/>
              <a:buNone/>
              <a:defRPr sz="1600"/>
            </a:lvl6pPr>
            <a:lvl7pPr lvl="6" algn="ctr">
              <a:lnSpc>
                <a:spcPct val="90000"/>
              </a:lnSpc>
              <a:spcBef>
                <a:spcPts val="1600"/>
              </a:spcBef>
              <a:spcAft>
                <a:spcPts val="0"/>
              </a:spcAft>
              <a:buClr>
                <a:schemeClr val="dk1"/>
              </a:buClr>
              <a:buSzPts val="1600"/>
              <a:buNone/>
              <a:defRPr sz="1600"/>
            </a:lvl7pPr>
            <a:lvl8pPr lvl="7" algn="ctr">
              <a:lnSpc>
                <a:spcPct val="90000"/>
              </a:lnSpc>
              <a:spcBef>
                <a:spcPts val="1600"/>
              </a:spcBef>
              <a:spcAft>
                <a:spcPts val="0"/>
              </a:spcAft>
              <a:buClr>
                <a:schemeClr val="dk1"/>
              </a:buClr>
              <a:buSzPts val="1600"/>
              <a:buNone/>
              <a:defRPr sz="1600"/>
            </a:lvl8pPr>
            <a:lvl9pPr lvl="8" algn="ctr">
              <a:lnSpc>
                <a:spcPct val="90000"/>
              </a:lnSpc>
              <a:spcBef>
                <a:spcPts val="1600"/>
              </a:spcBef>
              <a:spcAft>
                <a:spcPts val="1600"/>
              </a:spcAft>
              <a:buClr>
                <a:schemeClr val="dk1"/>
              </a:buClr>
              <a:buSzPts val="1600"/>
              <a:buNone/>
              <a:defRPr sz="1600"/>
            </a:lvl9pPr>
          </a:lstStyle>
          <a:p>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9"/>
        <p:cNvGrpSpPr/>
        <p:nvPr/>
      </p:nvGrpSpPr>
      <p:grpSpPr>
        <a:xfrm>
          <a:off x="0" y="0"/>
          <a:ext cx="0" cy="0"/>
          <a:chOff x="0" y="0"/>
          <a:chExt cx="0" cy="0"/>
        </a:xfrm>
      </p:grpSpPr>
      <p:sp>
        <p:nvSpPr>
          <p:cNvPr id="10" name="Google Shape;10;g26fb6c2684c_5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marR="0" lvl="0" algn="l" rtl="0">
              <a:lnSpc>
                <a:spcPct val="100000"/>
              </a:lnSpc>
              <a:spcBef>
                <a:spcPts val="0"/>
              </a:spcBef>
              <a:spcAft>
                <a:spcPts val="0"/>
              </a:spcAft>
              <a:buClr>
                <a:schemeClr val="lt1"/>
              </a:buClr>
              <a:buSzPts val="3700"/>
              <a:buFont typeface="Nunito"/>
              <a:buNone/>
              <a:defRPr sz="37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700"/>
              <a:buFont typeface="Nunito"/>
              <a:buNone/>
              <a:defRPr sz="37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700"/>
              <a:buFont typeface="Nunito"/>
              <a:buNone/>
              <a:defRPr sz="37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700"/>
              <a:buFont typeface="Nunito"/>
              <a:buNone/>
              <a:defRPr sz="37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700"/>
              <a:buFont typeface="Nunito"/>
              <a:buNone/>
              <a:defRPr sz="37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700"/>
              <a:buFont typeface="Nunito"/>
              <a:buNone/>
              <a:defRPr sz="37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700"/>
              <a:buFont typeface="Nunito"/>
              <a:buNone/>
              <a:defRPr sz="37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700"/>
              <a:buFont typeface="Nunito"/>
              <a:buNone/>
              <a:defRPr sz="37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700"/>
              <a:buFont typeface="Nunito"/>
              <a:buNone/>
              <a:defRPr sz="3700" b="0" i="0" u="none" strike="noStrike" cap="none">
                <a:solidFill>
                  <a:schemeClr val="lt1"/>
                </a:solidFill>
                <a:latin typeface="Nunito"/>
                <a:ea typeface="Nunito"/>
                <a:cs typeface="Nunito"/>
                <a:sym typeface="Nunito"/>
              </a:defRPr>
            </a:lvl9pPr>
          </a:lstStyle>
          <a:p>
            <a:endParaRPr/>
          </a:p>
        </p:txBody>
      </p:sp>
      <p:sp>
        <p:nvSpPr>
          <p:cNvPr id="11" name="Google Shape;11;g26fb6c2684c_5_0"/>
          <p:cNvSpPr txBox="1">
            <a:spLocks noGrp="1"/>
          </p:cNvSpPr>
          <p:nvPr>
            <p:ph type="body" idx="1"/>
          </p:nvPr>
        </p:nvSpPr>
        <p:spPr>
          <a:xfrm>
            <a:off x="415600" y="1536633"/>
            <a:ext cx="11360700" cy="4521600"/>
          </a:xfrm>
          <a:prstGeom prst="rect">
            <a:avLst/>
          </a:prstGeom>
          <a:noFill/>
          <a:ln>
            <a:noFill/>
          </a:ln>
        </p:spPr>
        <p:txBody>
          <a:bodyPr spcFirstLastPara="1" wrap="square" lIns="121900" tIns="121900" rIns="121900" bIns="121900" anchor="t" anchorCtr="0">
            <a:normAutofit/>
          </a:bodyPr>
          <a:lstStyle>
            <a:lvl1pPr marL="457200" marR="0" lvl="0" indent="-336550" algn="l" rtl="0">
              <a:lnSpc>
                <a:spcPct val="115000"/>
              </a:lnSpc>
              <a:spcBef>
                <a:spcPts val="0"/>
              </a:spcBef>
              <a:spcAft>
                <a:spcPts val="0"/>
              </a:spcAft>
              <a:buClr>
                <a:schemeClr val="dk2"/>
              </a:buClr>
              <a:buSzPts val="1700"/>
              <a:buFont typeface="Calibri"/>
              <a:buChar char="●"/>
              <a:defRPr sz="1700" b="0" i="0" u="none" strike="noStrike" cap="none">
                <a:solidFill>
                  <a:schemeClr val="dk2"/>
                </a:solidFill>
                <a:latin typeface="Calibri"/>
                <a:ea typeface="Calibri"/>
                <a:cs typeface="Calibri"/>
                <a:sym typeface="Calibri"/>
              </a:defRPr>
            </a:lvl1pPr>
            <a:lvl2pPr marL="914400" marR="0" lvl="1" indent="-323850" algn="l" rtl="0">
              <a:lnSpc>
                <a:spcPct val="115000"/>
              </a:lnSpc>
              <a:spcBef>
                <a:spcPts val="0"/>
              </a:spcBef>
              <a:spcAft>
                <a:spcPts val="0"/>
              </a:spcAft>
              <a:buClr>
                <a:schemeClr val="dk2"/>
              </a:buClr>
              <a:buSzPts val="1500"/>
              <a:buFont typeface="Calibri"/>
              <a:buChar char="○"/>
              <a:defRPr sz="1500" b="0" i="0" u="none" strike="noStrike" cap="none">
                <a:solidFill>
                  <a:schemeClr val="dk2"/>
                </a:solidFill>
                <a:latin typeface="Calibri"/>
                <a:ea typeface="Calibri"/>
                <a:cs typeface="Calibri"/>
                <a:sym typeface="Calibri"/>
              </a:defRPr>
            </a:lvl2pPr>
            <a:lvl3pPr marL="1371600" marR="0" lvl="2" indent="-323850" algn="l" rtl="0">
              <a:lnSpc>
                <a:spcPct val="115000"/>
              </a:lnSpc>
              <a:spcBef>
                <a:spcPts val="0"/>
              </a:spcBef>
              <a:spcAft>
                <a:spcPts val="0"/>
              </a:spcAft>
              <a:buClr>
                <a:schemeClr val="dk2"/>
              </a:buClr>
              <a:buSzPts val="1500"/>
              <a:buFont typeface="Calibri"/>
              <a:buChar char="■"/>
              <a:defRPr sz="1500" b="0" i="0" u="none" strike="noStrike" cap="none">
                <a:solidFill>
                  <a:schemeClr val="dk2"/>
                </a:solidFill>
                <a:latin typeface="Calibri"/>
                <a:ea typeface="Calibri"/>
                <a:cs typeface="Calibri"/>
                <a:sym typeface="Calibri"/>
              </a:defRPr>
            </a:lvl3pPr>
            <a:lvl4pPr marL="1828800" marR="0" lvl="3" indent="-323850" algn="l" rtl="0">
              <a:lnSpc>
                <a:spcPct val="115000"/>
              </a:lnSpc>
              <a:spcBef>
                <a:spcPts val="0"/>
              </a:spcBef>
              <a:spcAft>
                <a:spcPts val="0"/>
              </a:spcAft>
              <a:buClr>
                <a:schemeClr val="dk2"/>
              </a:buClr>
              <a:buSzPts val="1500"/>
              <a:buFont typeface="Calibri"/>
              <a:buChar char="●"/>
              <a:defRPr sz="1500" b="0" i="0" u="none" strike="noStrike" cap="none">
                <a:solidFill>
                  <a:schemeClr val="dk2"/>
                </a:solidFill>
                <a:latin typeface="Calibri"/>
                <a:ea typeface="Calibri"/>
                <a:cs typeface="Calibri"/>
                <a:sym typeface="Calibri"/>
              </a:defRPr>
            </a:lvl4pPr>
            <a:lvl5pPr marL="2286000" marR="0" lvl="4" indent="-323850" algn="l" rtl="0">
              <a:lnSpc>
                <a:spcPct val="115000"/>
              </a:lnSpc>
              <a:spcBef>
                <a:spcPts val="0"/>
              </a:spcBef>
              <a:spcAft>
                <a:spcPts val="0"/>
              </a:spcAft>
              <a:buClr>
                <a:schemeClr val="dk2"/>
              </a:buClr>
              <a:buSzPts val="1500"/>
              <a:buFont typeface="Calibri"/>
              <a:buChar char="○"/>
              <a:defRPr sz="1500" b="0" i="0" u="none" strike="noStrike" cap="none">
                <a:solidFill>
                  <a:schemeClr val="dk2"/>
                </a:solidFill>
                <a:latin typeface="Calibri"/>
                <a:ea typeface="Calibri"/>
                <a:cs typeface="Calibri"/>
                <a:sym typeface="Calibri"/>
              </a:defRPr>
            </a:lvl5pPr>
            <a:lvl6pPr marL="2743200" marR="0" lvl="5" indent="-323850" algn="l" rtl="0">
              <a:lnSpc>
                <a:spcPct val="115000"/>
              </a:lnSpc>
              <a:spcBef>
                <a:spcPts val="0"/>
              </a:spcBef>
              <a:spcAft>
                <a:spcPts val="0"/>
              </a:spcAft>
              <a:buClr>
                <a:schemeClr val="dk2"/>
              </a:buClr>
              <a:buSzPts val="1500"/>
              <a:buFont typeface="Calibri"/>
              <a:buChar char="■"/>
              <a:defRPr sz="1500" b="0" i="0" u="none" strike="noStrike" cap="none">
                <a:solidFill>
                  <a:schemeClr val="dk2"/>
                </a:solidFill>
                <a:latin typeface="Calibri"/>
                <a:ea typeface="Calibri"/>
                <a:cs typeface="Calibri"/>
                <a:sym typeface="Calibri"/>
              </a:defRPr>
            </a:lvl6pPr>
            <a:lvl7pPr marL="3200400" marR="0" lvl="6" indent="-323850" algn="l" rtl="0">
              <a:lnSpc>
                <a:spcPct val="115000"/>
              </a:lnSpc>
              <a:spcBef>
                <a:spcPts val="0"/>
              </a:spcBef>
              <a:spcAft>
                <a:spcPts val="0"/>
              </a:spcAft>
              <a:buClr>
                <a:schemeClr val="dk2"/>
              </a:buClr>
              <a:buSzPts val="1500"/>
              <a:buFont typeface="Calibri"/>
              <a:buChar char="●"/>
              <a:defRPr sz="1500" b="0" i="0" u="none" strike="noStrike" cap="none">
                <a:solidFill>
                  <a:schemeClr val="dk2"/>
                </a:solidFill>
                <a:latin typeface="Calibri"/>
                <a:ea typeface="Calibri"/>
                <a:cs typeface="Calibri"/>
                <a:sym typeface="Calibri"/>
              </a:defRPr>
            </a:lvl7pPr>
            <a:lvl8pPr marL="3657600" marR="0" lvl="7" indent="-323850" algn="l" rtl="0">
              <a:lnSpc>
                <a:spcPct val="115000"/>
              </a:lnSpc>
              <a:spcBef>
                <a:spcPts val="0"/>
              </a:spcBef>
              <a:spcAft>
                <a:spcPts val="0"/>
              </a:spcAft>
              <a:buClr>
                <a:schemeClr val="dk2"/>
              </a:buClr>
              <a:buSzPts val="1500"/>
              <a:buFont typeface="Calibri"/>
              <a:buChar char="○"/>
              <a:defRPr sz="1500" b="0" i="0" u="none" strike="noStrike" cap="none">
                <a:solidFill>
                  <a:schemeClr val="dk2"/>
                </a:solidFill>
                <a:latin typeface="Calibri"/>
                <a:ea typeface="Calibri"/>
                <a:cs typeface="Calibri"/>
                <a:sym typeface="Calibri"/>
              </a:defRPr>
            </a:lvl8pPr>
            <a:lvl9pPr marL="4114800" marR="0" lvl="8" indent="-323850" algn="l" rtl="0">
              <a:lnSpc>
                <a:spcPct val="115000"/>
              </a:lnSpc>
              <a:spcBef>
                <a:spcPts val="0"/>
              </a:spcBef>
              <a:spcAft>
                <a:spcPts val="0"/>
              </a:spcAft>
              <a:buClr>
                <a:schemeClr val="dk2"/>
              </a:buClr>
              <a:buSzPts val="1500"/>
              <a:buFont typeface="Calibri"/>
              <a:buChar char="■"/>
              <a:defRPr sz="1500" b="0" i="0" u="none" strike="noStrike" cap="none">
                <a:solidFill>
                  <a:schemeClr val="dk2"/>
                </a:solidFill>
                <a:latin typeface="Calibri"/>
                <a:ea typeface="Calibri"/>
                <a:cs typeface="Calibri"/>
                <a:sym typeface="Calibri"/>
              </a:defRPr>
            </a:lvl9pPr>
          </a:lstStyle>
          <a:p>
            <a:endParaRPr/>
          </a:p>
        </p:txBody>
      </p:sp>
      <p:sp>
        <p:nvSpPr>
          <p:cNvPr id="12" name="Google Shape;12;g26fb6c2684c_5_0"/>
          <p:cNvSpPr txBox="1">
            <a:spLocks noGrp="1"/>
          </p:cNvSpPr>
          <p:nvPr>
            <p:ph type="sldNum" idx="12"/>
          </p:nvPr>
        </p:nvSpPr>
        <p:spPr>
          <a:xfrm>
            <a:off x="11187645" y="6058224"/>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hyperlink" Target="https://github.com/GoogleCloudPlatform/terraform-google-billing-dashboard" TargetMode="External"/><Relationship Id="rId18" Type="http://schemas.openxmlformats.org/officeDocument/2006/relationships/hyperlink" Target="https://github.com/GoogleCloudPlatform/terraform-google-storage/tree/master/modules/bucket" TargetMode="External"/><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hyperlink" Target="https://github.com/GoogleCloudPlatform/terraform-google-tags" TargetMode="External"/><Relationship Id="rId17" Type="http://schemas.openxmlformats.org/officeDocument/2006/relationships/hyperlink" Target="https://github.com/GoogleCloudPlatform/terraform-google-sql-db/tree/master/modules/database" TargetMode="External"/><Relationship Id="rId2" Type="http://schemas.openxmlformats.org/officeDocument/2006/relationships/notesSlide" Target="../notesSlides/notesSlide14.xml"/><Relationship Id="rId16" Type="http://schemas.openxmlformats.org/officeDocument/2006/relationships/hyperlink" Target="https://github.com/GoogleCloudPlatform/terraform-google-compute-image/tree/master/modules/instance" TargetMode="External"/><Relationship Id="rId1" Type="http://schemas.openxmlformats.org/officeDocument/2006/relationships/slideLayout" Target="../slideLayouts/slideLayout4.xml"/><Relationship Id="rId6" Type="http://schemas.openxmlformats.org/officeDocument/2006/relationships/image" Target="../media/image40.png"/><Relationship Id="rId11" Type="http://schemas.openxmlformats.org/officeDocument/2006/relationships/hyperlink" Target="https://registry.terraform.io/providers/hashicorp/google/latest" TargetMode="External"/><Relationship Id="rId5" Type="http://schemas.openxmlformats.org/officeDocument/2006/relationships/image" Target="../media/image39.png"/><Relationship Id="rId15" Type="http://schemas.openxmlformats.org/officeDocument/2006/relationships/hyperlink" Target="https://github.com/GoogleCloudPlatform/terraform-google-network/tree/master/modules/vpc" TargetMode="External"/><Relationship Id="rId10" Type="http://schemas.openxmlformats.org/officeDocument/2006/relationships/hyperlink" Target="https://cloud.google.com/terraform" TargetMode="External"/><Relationship Id="rId19" Type="http://schemas.openxmlformats.org/officeDocument/2006/relationships/hyperlink" Target="https://github.com/GoogleCloudPlatform/terraform-google-iam/tree/master/modules/iam" TargetMode="External"/><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hyperlink" Target="https://github.com/GoogleCloudPlatform/terraform-google-network/tree/master/modules/firewall"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270479da42f_3_0"/>
          <p:cNvSpPr txBox="1">
            <a:spLocks noGrp="1"/>
          </p:cNvSpPr>
          <p:nvPr>
            <p:ph type="ctrTitle"/>
          </p:nvPr>
        </p:nvSpPr>
        <p:spPr>
          <a:xfrm>
            <a:off x="448949" y="3875414"/>
            <a:ext cx="7010100" cy="1271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4400"/>
              <a:buFont typeface="Arial"/>
              <a:buNone/>
            </a:pPr>
            <a:r>
              <a:rPr lang="en-US"/>
              <a:t>UHackHive</a:t>
            </a:r>
            <a:endParaRPr/>
          </a:p>
        </p:txBody>
      </p:sp>
      <p:sp>
        <p:nvSpPr>
          <p:cNvPr id="247" name="Google Shape;247;g270479da42f_3_0"/>
          <p:cNvSpPr txBox="1">
            <a:spLocks noGrp="1"/>
          </p:cNvSpPr>
          <p:nvPr>
            <p:ph type="dt" idx="10"/>
          </p:nvPr>
        </p:nvSpPr>
        <p:spPr>
          <a:xfrm>
            <a:off x="6988629" y="4829611"/>
            <a:ext cx="4471500" cy="4035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E58E"/>
              </a:buClr>
              <a:buSzPts val="1200"/>
              <a:buFont typeface="Arial"/>
              <a:buNone/>
            </a:pPr>
            <a:r>
              <a:rPr lang="en-US" sz="1200" b="0" i="0" u="none" strike="noStrike" cap="none">
                <a:solidFill>
                  <a:srgbClr val="00E58E"/>
                </a:solidFill>
                <a:latin typeface="Arial"/>
                <a:ea typeface="Arial"/>
                <a:cs typeface="Arial"/>
                <a:sym typeface="Arial"/>
              </a:rPr>
              <a:t>APRIL – MAY 2024</a:t>
            </a:r>
            <a:endParaRPr sz="1200" b="0" i="0" u="none" strike="noStrike" cap="none">
              <a:solidFill>
                <a:srgbClr val="00E58E"/>
              </a:solidFill>
              <a:latin typeface="Arial"/>
              <a:ea typeface="Arial"/>
              <a:cs typeface="Arial"/>
              <a:sym typeface="Arial"/>
            </a:endParaRPr>
          </a:p>
        </p:txBody>
      </p:sp>
      <p:sp>
        <p:nvSpPr>
          <p:cNvPr id="248" name="Google Shape;248;g270479da42f_3_0"/>
          <p:cNvSpPr txBox="1">
            <a:spLocks noGrp="1"/>
          </p:cNvSpPr>
          <p:nvPr>
            <p:ph type="body" idx="1"/>
          </p:nvPr>
        </p:nvSpPr>
        <p:spPr>
          <a:xfrm>
            <a:off x="6988630" y="3896324"/>
            <a:ext cx="4471500" cy="596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800"/>
              <a:buNone/>
            </a:pPr>
            <a:r>
              <a:rPr lang="en-US"/>
              <a:t>Team Name: </a:t>
            </a:r>
            <a:r>
              <a:rPr lang="en-US" b="1">
                <a:solidFill>
                  <a:srgbClr val="00B050"/>
                </a:solidFill>
              </a:rPr>
              <a:t>NicknShe</a:t>
            </a:r>
            <a:endParaRPr/>
          </a:p>
          <a:p>
            <a:pPr marL="0" lvl="0" indent="0" algn="l" rtl="0">
              <a:lnSpc>
                <a:spcPct val="100000"/>
              </a:lnSpc>
              <a:spcBef>
                <a:spcPts val="0"/>
              </a:spcBef>
              <a:spcAft>
                <a:spcPts val="0"/>
              </a:spcAft>
              <a:buClr>
                <a:schemeClr val="lt1"/>
              </a:buClr>
              <a:buSzPts val="1800"/>
              <a:buNone/>
            </a:pPr>
            <a:r>
              <a:rPr lang="en-US"/>
              <a:t>Team Members : </a:t>
            </a:r>
            <a:r>
              <a:rPr lang="en-US" b="1">
                <a:solidFill>
                  <a:srgbClr val="00B050"/>
                </a:solidFill>
              </a:rPr>
              <a:t>Nikhil Gupta</a:t>
            </a:r>
            <a:endParaRPr/>
          </a:p>
          <a:p>
            <a:pPr marL="0" lvl="0" indent="0" algn="l" rtl="0">
              <a:lnSpc>
                <a:spcPct val="100000"/>
              </a:lnSpc>
              <a:spcBef>
                <a:spcPts val="0"/>
              </a:spcBef>
              <a:spcAft>
                <a:spcPts val="1600"/>
              </a:spcAft>
              <a:buClr>
                <a:schemeClr val="lt1"/>
              </a:buClr>
              <a:buSzPts val="1800"/>
              <a:buNone/>
            </a:pPr>
            <a:r>
              <a:rPr lang="en-US"/>
              <a:t>Organization: </a:t>
            </a:r>
            <a:r>
              <a:rPr lang="en-US" b="1">
                <a:solidFill>
                  <a:srgbClr val="00B050"/>
                </a:solidFill>
              </a:rPr>
              <a:t>TheMovingCloud</a:t>
            </a:r>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270479da42f_3_73"/>
          <p:cNvSpPr txBox="1">
            <a:spLocks noGrp="1"/>
          </p:cNvSpPr>
          <p:nvPr>
            <p:ph type="ftr" idx="11"/>
          </p:nvPr>
        </p:nvSpPr>
        <p:spPr>
          <a:xfrm>
            <a:off x="6956723" y="6384093"/>
            <a:ext cx="4531800" cy="20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r>
              <a:rPr lang="en-US"/>
              <a:t>© 2024 UNISYS CORPORATION. ALL RIGHTS RESERVED.</a:t>
            </a:r>
            <a:endParaRPr/>
          </a:p>
        </p:txBody>
      </p:sp>
      <p:sp>
        <p:nvSpPr>
          <p:cNvPr id="328" name="Google Shape;328;g270479da42f_3_73"/>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t>10</a:t>
            </a:fld>
            <a:endParaRPr/>
          </a:p>
        </p:txBody>
      </p:sp>
      <p:sp>
        <p:nvSpPr>
          <p:cNvPr id="329" name="Google Shape;329;g270479da42f_3_73"/>
          <p:cNvSpPr txBox="1">
            <a:spLocks noGrp="1"/>
          </p:cNvSpPr>
          <p:nvPr>
            <p:ph type="title"/>
          </p:nvPr>
        </p:nvSpPr>
        <p:spPr>
          <a:xfrm>
            <a:off x="460461" y="648089"/>
            <a:ext cx="11252100" cy="936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200"/>
              <a:buFont typeface="Arial"/>
              <a:buNone/>
            </a:pPr>
            <a:r>
              <a:rPr lang="en-US"/>
              <a:t>Additional inputs</a:t>
            </a:r>
            <a:endParaRPr/>
          </a:p>
        </p:txBody>
      </p:sp>
      <p:pic>
        <p:nvPicPr>
          <p:cNvPr id="330" name="Google Shape;330;g270479da42f_3_73"/>
          <p:cNvPicPr preferRelativeResize="0"/>
          <p:nvPr/>
        </p:nvPicPr>
        <p:blipFill>
          <a:blip r:embed="rId3">
            <a:alphaModFix/>
          </a:blip>
          <a:stretch>
            <a:fillRect/>
          </a:stretch>
        </p:blipFill>
        <p:spPr>
          <a:xfrm>
            <a:off x="304800" y="1584089"/>
            <a:ext cx="11887199" cy="1503613"/>
          </a:xfrm>
          <a:prstGeom prst="rect">
            <a:avLst/>
          </a:prstGeom>
          <a:noFill/>
          <a:ln>
            <a:noFill/>
          </a:ln>
        </p:spPr>
      </p:pic>
      <p:pic>
        <p:nvPicPr>
          <p:cNvPr id="331" name="Google Shape;331;g270479da42f_3_73"/>
          <p:cNvPicPr preferRelativeResize="0"/>
          <p:nvPr/>
        </p:nvPicPr>
        <p:blipFill>
          <a:blip r:embed="rId4">
            <a:alphaModFix/>
          </a:blip>
          <a:stretch>
            <a:fillRect/>
          </a:stretch>
        </p:blipFill>
        <p:spPr>
          <a:xfrm>
            <a:off x="304800" y="3087700"/>
            <a:ext cx="11133899" cy="2689625"/>
          </a:xfrm>
          <a:prstGeom prst="rect">
            <a:avLst/>
          </a:prstGeom>
          <a:noFill/>
          <a:ln>
            <a:noFill/>
          </a:ln>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270479da42f_3_82"/>
          <p:cNvSpPr txBox="1">
            <a:spLocks noGrp="1"/>
          </p:cNvSpPr>
          <p:nvPr>
            <p:ph type="ftr" idx="11"/>
          </p:nvPr>
        </p:nvSpPr>
        <p:spPr>
          <a:xfrm>
            <a:off x="6956723" y="6384093"/>
            <a:ext cx="4531800" cy="207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lt1"/>
              </a:buClr>
              <a:buSzPts val="700"/>
              <a:buFont typeface="Arial"/>
              <a:buNone/>
            </a:pPr>
            <a:r>
              <a:rPr lang="en-US" b="0" i="0" u="none" strike="noStrike" cap="none"/>
              <a:t>© 2024 UNISYS CORPORATION. ALL RIGHTS RESERVED.</a:t>
            </a:r>
            <a:endParaRPr/>
          </a:p>
        </p:txBody>
      </p:sp>
      <p:sp>
        <p:nvSpPr>
          <p:cNvPr id="337" name="Google Shape;337;g270479da42f_3_82"/>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t>11</a:t>
            </a:fld>
            <a:endParaRPr/>
          </a:p>
        </p:txBody>
      </p:sp>
      <p:sp>
        <p:nvSpPr>
          <p:cNvPr id="338" name="Google Shape;338;g270479da42f_3_82"/>
          <p:cNvSpPr txBox="1">
            <a:spLocks noGrp="1"/>
          </p:cNvSpPr>
          <p:nvPr>
            <p:ph type="ctrTitle"/>
          </p:nvPr>
        </p:nvSpPr>
        <p:spPr>
          <a:xfrm>
            <a:off x="448945" y="2225976"/>
            <a:ext cx="5647200" cy="1978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2"/>
              </a:buClr>
              <a:buSzPts val="4800"/>
              <a:buFont typeface="Arial"/>
              <a:buNone/>
            </a:pPr>
            <a:r>
              <a:rPr lang="en-US"/>
              <a:t>Team details</a:t>
            </a:r>
            <a:endParaRPr/>
          </a:p>
        </p:txBody>
      </p:sp>
      <p:sp>
        <p:nvSpPr>
          <p:cNvPr id="339" name="Google Shape;339;g270479da42f_3_82"/>
          <p:cNvSpPr txBox="1">
            <a:spLocks noGrp="1"/>
          </p:cNvSpPr>
          <p:nvPr>
            <p:ph type="subTitle" idx="1"/>
          </p:nvPr>
        </p:nvSpPr>
        <p:spPr>
          <a:xfrm>
            <a:off x="479425" y="4352308"/>
            <a:ext cx="5616600" cy="789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1600"/>
              </a:spcAft>
              <a:buClr>
                <a:schemeClr val="accent5"/>
              </a:buClr>
              <a:buSzPts val="2000"/>
              <a:buNone/>
            </a:pPr>
            <a:r>
              <a:rPr lang="en-US"/>
              <a:t>Team members’ names, organization, years of experience, skills and location</a:t>
            </a:r>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270479da42f_3_89"/>
          <p:cNvSpPr txBox="1">
            <a:spLocks noGrp="1"/>
          </p:cNvSpPr>
          <p:nvPr>
            <p:ph type="ftr" idx="11"/>
          </p:nvPr>
        </p:nvSpPr>
        <p:spPr>
          <a:xfrm>
            <a:off x="6956723" y="6384093"/>
            <a:ext cx="4531800" cy="207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700"/>
              <a:buFont typeface="Arial"/>
              <a:buNone/>
            </a:pPr>
            <a:r>
              <a:rPr lang="en-US" b="0" i="0" u="none" strike="noStrike" cap="none"/>
              <a:t>© 2024 UNISYS CORPORATION. ALL RIGHTS RESERVED.</a:t>
            </a:r>
            <a:endParaRPr/>
          </a:p>
        </p:txBody>
      </p:sp>
      <p:sp>
        <p:nvSpPr>
          <p:cNvPr id="345" name="Google Shape;345;g270479da42f_3_89"/>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t>12</a:t>
            </a:fld>
            <a:endParaRPr/>
          </a:p>
        </p:txBody>
      </p:sp>
      <p:sp>
        <p:nvSpPr>
          <p:cNvPr id="346" name="Google Shape;346;g270479da42f_3_89"/>
          <p:cNvSpPr txBox="1">
            <a:spLocks noGrp="1"/>
          </p:cNvSpPr>
          <p:nvPr>
            <p:ph type="title"/>
          </p:nvPr>
        </p:nvSpPr>
        <p:spPr>
          <a:xfrm>
            <a:off x="591261" y="305189"/>
            <a:ext cx="11252100" cy="936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200"/>
              <a:buFont typeface="Arial"/>
              <a:buNone/>
            </a:pPr>
            <a:r>
              <a:rPr lang="en-US"/>
              <a:t>Team Details</a:t>
            </a:r>
            <a:endParaRPr/>
          </a:p>
        </p:txBody>
      </p:sp>
      <p:pic>
        <p:nvPicPr>
          <p:cNvPr id="347" name="Google Shape;347;g270479da42f_3_89"/>
          <p:cNvPicPr preferRelativeResize="0"/>
          <p:nvPr/>
        </p:nvPicPr>
        <p:blipFill>
          <a:blip r:embed="rId3">
            <a:alphaModFix/>
          </a:blip>
          <a:stretch>
            <a:fillRect/>
          </a:stretch>
        </p:blipFill>
        <p:spPr>
          <a:xfrm>
            <a:off x="483475" y="1129097"/>
            <a:ext cx="8807726" cy="3348200"/>
          </a:xfrm>
          <a:prstGeom prst="rect">
            <a:avLst/>
          </a:prstGeom>
          <a:noFill/>
          <a:ln>
            <a:noFill/>
          </a:ln>
        </p:spPr>
      </p:pic>
      <p:pic>
        <p:nvPicPr>
          <p:cNvPr id="348" name="Google Shape;348;g270479da42f_3_89"/>
          <p:cNvPicPr preferRelativeResize="0"/>
          <p:nvPr/>
        </p:nvPicPr>
        <p:blipFill>
          <a:blip r:embed="rId4">
            <a:alphaModFix/>
          </a:blip>
          <a:stretch>
            <a:fillRect/>
          </a:stretch>
        </p:blipFill>
        <p:spPr>
          <a:xfrm>
            <a:off x="1288875" y="1855250"/>
            <a:ext cx="6911324" cy="1874250"/>
          </a:xfrm>
          <a:prstGeom prst="rect">
            <a:avLst/>
          </a:prstGeom>
          <a:noFill/>
          <a:ln>
            <a:noFill/>
          </a:ln>
        </p:spPr>
      </p:pic>
      <p:pic>
        <p:nvPicPr>
          <p:cNvPr id="349" name="Google Shape;349;g270479da42f_3_89"/>
          <p:cNvPicPr preferRelativeResize="0"/>
          <p:nvPr/>
        </p:nvPicPr>
        <p:blipFill>
          <a:blip r:embed="rId5">
            <a:alphaModFix/>
          </a:blip>
          <a:stretch>
            <a:fillRect/>
          </a:stretch>
        </p:blipFill>
        <p:spPr>
          <a:xfrm>
            <a:off x="483475" y="5971900"/>
            <a:ext cx="6989725" cy="503250"/>
          </a:xfrm>
          <a:prstGeom prst="rect">
            <a:avLst/>
          </a:prstGeom>
          <a:noFill/>
          <a:ln>
            <a:no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270479da42f_3_98"/>
          <p:cNvSpPr txBox="1">
            <a:spLocks noGrp="1"/>
          </p:cNvSpPr>
          <p:nvPr>
            <p:ph type="ftr" idx="11"/>
          </p:nvPr>
        </p:nvSpPr>
        <p:spPr>
          <a:xfrm>
            <a:off x="6956723" y="6384093"/>
            <a:ext cx="4531800" cy="207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700"/>
              <a:buFont typeface="Arial"/>
              <a:buNone/>
            </a:pPr>
            <a:r>
              <a:rPr lang="en-US" b="0" i="0" u="none" strike="noStrike" cap="none"/>
              <a:t>© 2024 UNISYS CORPORATION. ALL RIGHTS RESERVED.</a:t>
            </a:r>
            <a:endParaRPr/>
          </a:p>
        </p:txBody>
      </p:sp>
      <p:sp>
        <p:nvSpPr>
          <p:cNvPr id="355" name="Google Shape;355;g270479da42f_3_98"/>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t>13</a:t>
            </a:fld>
            <a:endParaRPr/>
          </a:p>
        </p:txBody>
      </p:sp>
      <p:sp>
        <p:nvSpPr>
          <p:cNvPr id="356" name="Google Shape;356;g270479da42f_3_98"/>
          <p:cNvSpPr txBox="1">
            <a:spLocks noGrp="1"/>
          </p:cNvSpPr>
          <p:nvPr>
            <p:ph type="ctrTitle"/>
          </p:nvPr>
        </p:nvSpPr>
        <p:spPr>
          <a:xfrm>
            <a:off x="448945" y="2225976"/>
            <a:ext cx="5647200" cy="1978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2"/>
              </a:buClr>
              <a:buSzPts val="4800"/>
              <a:buFont typeface="Arial"/>
              <a:buNone/>
            </a:pPr>
            <a:r>
              <a:rPr lang="en-US"/>
              <a:t>Supporting Documents</a:t>
            </a:r>
            <a:endParaRPr/>
          </a:p>
        </p:txBody>
      </p:sp>
      <p:sp>
        <p:nvSpPr>
          <p:cNvPr id="357" name="Google Shape;357;g270479da42f_3_98"/>
          <p:cNvSpPr txBox="1">
            <a:spLocks noGrp="1"/>
          </p:cNvSpPr>
          <p:nvPr>
            <p:ph type="subTitle" idx="1"/>
          </p:nvPr>
        </p:nvSpPr>
        <p:spPr>
          <a:xfrm>
            <a:off x="479425" y="4352308"/>
            <a:ext cx="5616600" cy="789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1600"/>
              </a:spcAft>
              <a:buClr>
                <a:srgbClr val="42004C"/>
              </a:buClr>
              <a:buSzPts val="2000"/>
              <a:buNone/>
            </a:pPr>
            <a:r>
              <a:rPr lang="en-US"/>
              <a:t>Links , references etc.</a:t>
            </a:r>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270479da42f_3_105"/>
          <p:cNvSpPr txBox="1">
            <a:spLocks noGrp="1"/>
          </p:cNvSpPr>
          <p:nvPr>
            <p:ph type="ftr" idx="11"/>
          </p:nvPr>
        </p:nvSpPr>
        <p:spPr>
          <a:xfrm>
            <a:off x="6956723" y="6384093"/>
            <a:ext cx="4531800" cy="20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r>
              <a:rPr lang="en-US"/>
              <a:t>© 2024 UNISYS CORPORATION. ALL RIGHTS RESERVED.</a:t>
            </a:r>
            <a:endParaRPr/>
          </a:p>
        </p:txBody>
      </p:sp>
      <p:sp>
        <p:nvSpPr>
          <p:cNvPr id="363" name="Google Shape;363;g270479da42f_3_105"/>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t>14</a:t>
            </a:fld>
            <a:endParaRPr/>
          </a:p>
        </p:txBody>
      </p:sp>
      <p:sp>
        <p:nvSpPr>
          <p:cNvPr id="364" name="Google Shape;364;g270479da42f_3_105"/>
          <p:cNvSpPr txBox="1">
            <a:spLocks noGrp="1"/>
          </p:cNvSpPr>
          <p:nvPr>
            <p:ph type="title"/>
          </p:nvPr>
        </p:nvSpPr>
        <p:spPr>
          <a:xfrm>
            <a:off x="469986" y="217014"/>
            <a:ext cx="11252100" cy="936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200"/>
              <a:buFont typeface="Arial"/>
              <a:buNone/>
            </a:pPr>
            <a:r>
              <a:rPr lang="en-US"/>
              <a:t>Supporting Link/ Document</a:t>
            </a:r>
            <a:endParaRPr/>
          </a:p>
        </p:txBody>
      </p:sp>
      <p:pic>
        <p:nvPicPr>
          <p:cNvPr id="365" name="Google Shape;365;g270479da42f_3_105"/>
          <p:cNvPicPr preferRelativeResize="0"/>
          <p:nvPr/>
        </p:nvPicPr>
        <p:blipFill>
          <a:blip r:embed="rId3">
            <a:alphaModFix/>
          </a:blip>
          <a:stretch>
            <a:fillRect/>
          </a:stretch>
        </p:blipFill>
        <p:spPr>
          <a:xfrm>
            <a:off x="509188" y="844950"/>
            <a:ext cx="3211701" cy="2378300"/>
          </a:xfrm>
          <a:prstGeom prst="rect">
            <a:avLst/>
          </a:prstGeom>
          <a:noFill/>
          <a:ln>
            <a:noFill/>
          </a:ln>
        </p:spPr>
      </p:pic>
      <p:pic>
        <p:nvPicPr>
          <p:cNvPr id="366" name="Google Shape;366;g270479da42f_3_105"/>
          <p:cNvPicPr preferRelativeResize="0"/>
          <p:nvPr/>
        </p:nvPicPr>
        <p:blipFill>
          <a:blip r:embed="rId4">
            <a:alphaModFix/>
          </a:blip>
          <a:stretch>
            <a:fillRect/>
          </a:stretch>
        </p:blipFill>
        <p:spPr>
          <a:xfrm>
            <a:off x="4299263" y="844948"/>
            <a:ext cx="3456325" cy="4063401"/>
          </a:xfrm>
          <a:prstGeom prst="rect">
            <a:avLst/>
          </a:prstGeom>
          <a:noFill/>
          <a:ln>
            <a:noFill/>
          </a:ln>
        </p:spPr>
      </p:pic>
      <p:pic>
        <p:nvPicPr>
          <p:cNvPr id="367" name="Google Shape;367;g270479da42f_3_105"/>
          <p:cNvPicPr preferRelativeResize="0"/>
          <p:nvPr/>
        </p:nvPicPr>
        <p:blipFill>
          <a:blip r:embed="rId5">
            <a:alphaModFix/>
          </a:blip>
          <a:stretch>
            <a:fillRect/>
          </a:stretch>
        </p:blipFill>
        <p:spPr>
          <a:xfrm>
            <a:off x="7972474" y="844949"/>
            <a:ext cx="3516050" cy="4510568"/>
          </a:xfrm>
          <a:prstGeom prst="rect">
            <a:avLst/>
          </a:prstGeom>
          <a:noFill/>
          <a:ln>
            <a:noFill/>
          </a:ln>
        </p:spPr>
      </p:pic>
      <p:pic>
        <p:nvPicPr>
          <p:cNvPr id="368" name="Google Shape;368;g270479da42f_3_105"/>
          <p:cNvPicPr preferRelativeResize="0"/>
          <p:nvPr/>
        </p:nvPicPr>
        <p:blipFill>
          <a:blip r:embed="rId6">
            <a:alphaModFix/>
          </a:blip>
          <a:stretch>
            <a:fillRect/>
          </a:stretch>
        </p:blipFill>
        <p:spPr>
          <a:xfrm>
            <a:off x="936475" y="3135075"/>
            <a:ext cx="2357128" cy="448987"/>
          </a:xfrm>
          <a:prstGeom prst="rect">
            <a:avLst/>
          </a:prstGeom>
          <a:noFill/>
          <a:ln>
            <a:noFill/>
          </a:ln>
        </p:spPr>
      </p:pic>
      <p:pic>
        <p:nvPicPr>
          <p:cNvPr id="369" name="Google Shape;369;g270479da42f_3_105"/>
          <p:cNvPicPr preferRelativeResize="0"/>
          <p:nvPr/>
        </p:nvPicPr>
        <p:blipFill>
          <a:blip r:embed="rId7">
            <a:alphaModFix/>
          </a:blip>
          <a:stretch>
            <a:fillRect/>
          </a:stretch>
        </p:blipFill>
        <p:spPr>
          <a:xfrm>
            <a:off x="4775713" y="4804354"/>
            <a:ext cx="2640622" cy="448975"/>
          </a:xfrm>
          <a:prstGeom prst="rect">
            <a:avLst/>
          </a:prstGeom>
          <a:noFill/>
          <a:ln>
            <a:noFill/>
          </a:ln>
        </p:spPr>
      </p:pic>
      <p:pic>
        <p:nvPicPr>
          <p:cNvPr id="370" name="Google Shape;370;g270479da42f_3_105"/>
          <p:cNvPicPr preferRelativeResize="0"/>
          <p:nvPr/>
        </p:nvPicPr>
        <p:blipFill>
          <a:blip r:embed="rId8">
            <a:alphaModFix/>
          </a:blip>
          <a:stretch>
            <a:fillRect/>
          </a:stretch>
        </p:blipFill>
        <p:spPr>
          <a:xfrm>
            <a:off x="8519388" y="5253329"/>
            <a:ext cx="2528427" cy="448975"/>
          </a:xfrm>
          <a:prstGeom prst="rect">
            <a:avLst/>
          </a:prstGeom>
          <a:noFill/>
          <a:ln>
            <a:noFill/>
          </a:ln>
        </p:spPr>
      </p:pic>
      <p:pic>
        <p:nvPicPr>
          <p:cNvPr id="371" name="Google Shape;371;g270479da42f_3_105"/>
          <p:cNvPicPr preferRelativeResize="0"/>
          <p:nvPr/>
        </p:nvPicPr>
        <p:blipFill>
          <a:blip r:embed="rId9">
            <a:alphaModFix/>
          </a:blip>
          <a:stretch>
            <a:fillRect/>
          </a:stretch>
        </p:blipFill>
        <p:spPr>
          <a:xfrm>
            <a:off x="469975" y="4107650"/>
            <a:ext cx="1680945" cy="448975"/>
          </a:xfrm>
          <a:prstGeom prst="rect">
            <a:avLst/>
          </a:prstGeom>
          <a:noFill/>
          <a:ln>
            <a:noFill/>
          </a:ln>
        </p:spPr>
      </p:pic>
      <p:sp>
        <p:nvSpPr>
          <p:cNvPr id="372" name="Google Shape;372;g270479da42f_3_105"/>
          <p:cNvSpPr txBox="1"/>
          <p:nvPr/>
        </p:nvSpPr>
        <p:spPr>
          <a:xfrm>
            <a:off x="352400" y="4467350"/>
            <a:ext cx="4967100" cy="25572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Font typeface="Spectral SemiBold"/>
              <a:buAutoNum type="arabicPeriod"/>
            </a:pPr>
            <a:r>
              <a:rPr lang="en-US" sz="1200" u="sng">
                <a:solidFill>
                  <a:schemeClr val="hlink"/>
                </a:solidFill>
                <a:latin typeface="Spectral SemiBold"/>
                <a:ea typeface="Spectral SemiBold"/>
                <a:cs typeface="Spectral SemiBold"/>
                <a:sym typeface="Spectral SemiBold"/>
                <a:hlinkClick r:id="rId10"/>
              </a:rPr>
              <a:t>Terraform on Google Cloud</a:t>
            </a:r>
            <a:endParaRPr sz="1200" u="sng">
              <a:solidFill>
                <a:schemeClr val="hlink"/>
              </a:solidFill>
              <a:latin typeface="Spectral SemiBold"/>
              <a:ea typeface="Spectral SemiBold"/>
              <a:cs typeface="Spectral SemiBold"/>
              <a:sym typeface="Spectral SemiBold"/>
            </a:endParaRPr>
          </a:p>
          <a:p>
            <a:pPr marL="457200" lvl="0" indent="-304800" algn="l" rtl="0">
              <a:lnSpc>
                <a:spcPct val="115000"/>
              </a:lnSpc>
              <a:spcBef>
                <a:spcPts val="0"/>
              </a:spcBef>
              <a:spcAft>
                <a:spcPts val="0"/>
              </a:spcAft>
              <a:buSzPts val="1200"/>
              <a:buFont typeface="Spectral SemiBold"/>
              <a:buAutoNum type="arabicPeriod"/>
            </a:pPr>
            <a:r>
              <a:rPr lang="en-US" sz="1200" u="sng">
                <a:solidFill>
                  <a:schemeClr val="hlink"/>
                </a:solidFill>
                <a:latin typeface="Spectral SemiBold"/>
                <a:ea typeface="Spectral SemiBold"/>
                <a:cs typeface="Spectral SemiBold"/>
                <a:sym typeface="Spectral SemiBold"/>
                <a:hlinkClick r:id="rId11"/>
              </a:rPr>
              <a:t>Google Cloud Provider for Terraform</a:t>
            </a:r>
            <a:endParaRPr sz="1200" u="sng">
              <a:solidFill>
                <a:schemeClr val="hlink"/>
              </a:solidFill>
              <a:latin typeface="Spectral SemiBold"/>
              <a:ea typeface="Spectral SemiBold"/>
              <a:cs typeface="Spectral SemiBold"/>
              <a:sym typeface="Spectral SemiBold"/>
            </a:endParaRPr>
          </a:p>
          <a:p>
            <a:pPr marL="457200" lvl="0" indent="-304800" algn="l" rtl="0">
              <a:lnSpc>
                <a:spcPct val="115000"/>
              </a:lnSpc>
              <a:spcBef>
                <a:spcPts val="0"/>
              </a:spcBef>
              <a:spcAft>
                <a:spcPts val="0"/>
              </a:spcAft>
              <a:buSzPts val="1200"/>
              <a:buFont typeface="Spectral SemiBold"/>
              <a:buAutoNum type="arabicPeriod"/>
            </a:pPr>
            <a:r>
              <a:rPr lang="en-US" sz="1200" u="sng">
                <a:solidFill>
                  <a:schemeClr val="hlink"/>
                </a:solidFill>
                <a:latin typeface="Spectral SemiBold"/>
                <a:ea typeface="Spectral SemiBold"/>
                <a:cs typeface="Spectral SemiBold"/>
                <a:sym typeface="Spectral SemiBold"/>
                <a:hlinkClick r:id="rId12"/>
              </a:rPr>
              <a:t>Terraform Google Cloud Tagging Module</a:t>
            </a:r>
            <a:endParaRPr sz="1200" u="sng">
              <a:solidFill>
                <a:schemeClr val="hlink"/>
              </a:solidFill>
              <a:latin typeface="Spectral SemiBold"/>
              <a:ea typeface="Spectral SemiBold"/>
              <a:cs typeface="Spectral SemiBold"/>
              <a:sym typeface="Spectral SemiBold"/>
            </a:endParaRPr>
          </a:p>
          <a:p>
            <a:pPr marL="457200" lvl="0" indent="-304800" algn="l" rtl="0">
              <a:lnSpc>
                <a:spcPct val="115000"/>
              </a:lnSpc>
              <a:spcBef>
                <a:spcPts val="0"/>
              </a:spcBef>
              <a:spcAft>
                <a:spcPts val="0"/>
              </a:spcAft>
              <a:buSzPts val="1200"/>
              <a:buFont typeface="Spectral SemiBold"/>
              <a:buAutoNum type="arabicPeriod"/>
            </a:pPr>
            <a:r>
              <a:rPr lang="en-US" sz="1200" u="sng">
                <a:solidFill>
                  <a:schemeClr val="hlink"/>
                </a:solidFill>
                <a:latin typeface="Spectral SemiBold"/>
                <a:ea typeface="Spectral SemiBold"/>
                <a:cs typeface="Spectral SemiBold"/>
                <a:sym typeface="Spectral SemiBold"/>
                <a:hlinkClick r:id="rId13"/>
              </a:rPr>
              <a:t>Terraform Google Cloud Billing Dashboard Module</a:t>
            </a:r>
            <a:endParaRPr sz="1200" u="sng">
              <a:solidFill>
                <a:schemeClr val="hlink"/>
              </a:solidFill>
              <a:latin typeface="Spectral SemiBold"/>
              <a:ea typeface="Spectral SemiBold"/>
              <a:cs typeface="Spectral SemiBold"/>
              <a:sym typeface="Spectral SemiBold"/>
            </a:endParaRPr>
          </a:p>
          <a:p>
            <a:pPr marL="457200" lvl="0" indent="-304800" algn="l" rtl="0">
              <a:lnSpc>
                <a:spcPct val="115000"/>
              </a:lnSpc>
              <a:spcBef>
                <a:spcPts val="0"/>
              </a:spcBef>
              <a:spcAft>
                <a:spcPts val="0"/>
              </a:spcAft>
              <a:buSzPts val="1200"/>
              <a:buFont typeface="Spectral SemiBold"/>
              <a:buAutoNum type="arabicPeriod"/>
            </a:pPr>
            <a:r>
              <a:rPr lang="en-US" sz="1200" u="sng">
                <a:solidFill>
                  <a:schemeClr val="hlink"/>
                </a:solidFill>
                <a:latin typeface="Spectral SemiBold"/>
                <a:ea typeface="Spectral SemiBold"/>
                <a:cs typeface="Spectral SemiBold"/>
                <a:sym typeface="Spectral SemiBold"/>
                <a:hlinkClick r:id="rId14"/>
              </a:rPr>
              <a:t>Terraform Google Cloud Firewall Module</a:t>
            </a:r>
            <a:endParaRPr sz="1200" u="sng">
              <a:solidFill>
                <a:schemeClr val="hlink"/>
              </a:solidFill>
              <a:latin typeface="Spectral SemiBold"/>
              <a:ea typeface="Spectral SemiBold"/>
              <a:cs typeface="Spectral SemiBold"/>
              <a:sym typeface="Spectral SemiBold"/>
            </a:endParaRPr>
          </a:p>
          <a:p>
            <a:pPr marL="457200" lvl="0" indent="-304800" algn="l" rtl="0">
              <a:lnSpc>
                <a:spcPct val="115000"/>
              </a:lnSpc>
              <a:spcBef>
                <a:spcPts val="0"/>
              </a:spcBef>
              <a:spcAft>
                <a:spcPts val="0"/>
              </a:spcAft>
              <a:buSzPts val="1200"/>
              <a:buFont typeface="Spectral SemiBold"/>
              <a:buAutoNum type="arabicPeriod"/>
            </a:pPr>
            <a:r>
              <a:rPr lang="en-US" sz="1200" u="sng">
                <a:solidFill>
                  <a:schemeClr val="hlink"/>
                </a:solidFill>
                <a:latin typeface="Spectral SemiBold"/>
                <a:ea typeface="Spectral SemiBold"/>
                <a:cs typeface="Spectral SemiBold"/>
                <a:sym typeface="Spectral SemiBold"/>
                <a:hlinkClick r:id="rId15"/>
              </a:rPr>
              <a:t>Terraform Google Cloud VPC Module</a:t>
            </a:r>
            <a:endParaRPr sz="1200" u="sng">
              <a:solidFill>
                <a:schemeClr val="hlink"/>
              </a:solidFill>
              <a:latin typeface="Spectral SemiBold"/>
              <a:ea typeface="Spectral SemiBold"/>
              <a:cs typeface="Spectral SemiBold"/>
              <a:sym typeface="Spectral SemiBold"/>
            </a:endParaRPr>
          </a:p>
          <a:p>
            <a:pPr marL="457200" lvl="0" indent="-304800" algn="l" rtl="0">
              <a:lnSpc>
                <a:spcPct val="115000"/>
              </a:lnSpc>
              <a:spcBef>
                <a:spcPts val="0"/>
              </a:spcBef>
              <a:spcAft>
                <a:spcPts val="0"/>
              </a:spcAft>
              <a:buSzPts val="1200"/>
              <a:buFont typeface="Spectral SemiBold"/>
              <a:buAutoNum type="arabicPeriod"/>
            </a:pPr>
            <a:r>
              <a:rPr lang="en-US" sz="1200" u="sng">
                <a:solidFill>
                  <a:schemeClr val="hlink"/>
                </a:solidFill>
                <a:latin typeface="Spectral SemiBold"/>
                <a:ea typeface="Spectral SemiBold"/>
                <a:cs typeface="Spectral SemiBold"/>
                <a:sym typeface="Spectral SemiBold"/>
                <a:hlinkClick r:id="rId16"/>
              </a:rPr>
              <a:t>Terraform Google Cloud Compute Instance Module</a:t>
            </a:r>
            <a:endParaRPr sz="1200" u="sng">
              <a:solidFill>
                <a:schemeClr val="hlink"/>
              </a:solidFill>
              <a:latin typeface="Spectral SemiBold"/>
              <a:ea typeface="Spectral SemiBold"/>
              <a:cs typeface="Spectral SemiBold"/>
              <a:sym typeface="Spectral SemiBold"/>
            </a:endParaRPr>
          </a:p>
          <a:p>
            <a:pPr marL="457200" lvl="0" indent="-304800" algn="l" rtl="0">
              <a:lnSpc>
                <a:spcPct val="115000"/>
              </a:lnSpc>
              <a:spcBef>
                <a:spcPts val="0"/>
              </a:spcBef>
              <a:spcAft>
                <a:spcPts val="0"/>
              </a:spcAft>
              <a:buSzPts val="1200"/>
              <a:buFont typeface="Spectral SemiBold"/>
              <a:buAutoNum type="arabicPeriod"/>
            </a:pPr>
            <a:r>
              <a:rPr lang="en-US" sz="1200" u="sng">
                <a:solidFill>
                  <a:schemeClr val="hlink"/>
                </a:solidFill>
                <a:latin typeface="Spectral SemiBold"/>
                <a:ea typeface="Spectral SemiBold"/>
                <a:cs typeface="Spectral SemiBold"/>
                <a:sym typeface="Spectral SemiBold"/>
                <a:hlinkClick r:id="rId17"/>
              </a:rPr>
              <a:t>Terraform Google Cloud SQL Module</a:t>
            </a:r>
            <a:endParaRPr sz="1200" u="sng">
              <a:solidFill>
                <a:schemeClr val="hlink"/>
              </a:solidFill>
              <a:latin typeface="Spectral SemiBold"/>
              <a:ea typeface="Spectral SemiBold"/>
              <a:cs typeface="Spectral SemiBold"/>
              <a:sym typeface="Spectral SemiBold"/>
            </a:endParaRPr>
          </a:p>
          <a:p>
            <a:pPr marL="457200" lvl="0" indent="-304800" algn="l" rtl="0">
              <a:lnSpc>
                <a:spcPct val="115000"/>
              </a:lnSpc>
              <a:spcBef>
                <a:spcPts val="0"/>
              </a:spcBef>
              <a:spcAft>
                <a:spcPts val="0"/>
              </a:spcAft>
              <a:buSzPts val="1200"/>
              <a:buFont typeface="Spectral SemiBold"/>
              <a:buAutoNum type="arabicPeriod"/>
            </a:pPr>
            <a:r>
              <a:rPr lang="en-US" sz="1200" u="sng">
                <a:solidFill>
                  <a:schemeClr val="hlink"/>
                </a:solidFill>
                <a:latin typeface="Spectral SemiBold"/>
                <a:ea typeface="Spectral SemiBold"/>
                <a:cs typeface="Spectral SemiBold"/>
                <a:sym typeface="Spectral SemiBold"/>
                <a:hlinkClick r:id="rId18"/>
              </a:rPr>
              <a:t>Terraform Google Cloud Storage Module</a:t>
            </a:r>
            <a:endParaRPr sz="1200" u="sng">
              <a:solidFill>
                <a:schemeClr val="hlink"/>
              </a:solidFill>
              <a:latin typeface="Spectral SemiBold"/>
              <a:ea typeface="Spectral SemiBold"/>
              <a:cs typeface="Spectral SemiBold"/>
              <a:sym typeface="Spectral SemiBold"/>
            </a:endParaRPr>
          </a:p>
          <a:p>
            <a:pPr marL="457200" lvl="0" indent="-304800" algn="l" rtl="0">
              <a:lnSpc>
                <a:spcPct val="115000"/>
              </a:lnSpc>
              <a:spcBef>
                <a:spcPts val="0"/>
              </a:spcBef>
              <a:spcAft>
                <a:spcPts val="0"/>
              </a:spcAft>
              <a:buSzPts val="1200"/>
              <a:buFont typeface="Spectral SemiBold"/>
              <a:buAutoNum type="arabicPeriod"/>
            </a:pPr>
            <a:r>
              <a:rPr lang="en-US" sz="1200" u="sng">
                <a:solidFill>
                  <a:schemeClr val="hlink"/>
                </a:solidFill>
                <a:latin typeface="Spectral SemiBold"/>
                <a:ea typeface="Spectral SemiBold"/>
                <a:cs typeface="Spectral SemiBold"/>
                <a:sym typeface="Spectral SemiBold"/>
                <a:hlinkClick r:id="rId19"/>
              </a:rPr>
              <a:t>Terraform Google Cloud IAM Module</a:t>
            </a:r>
            <a:endParaRPr sz="1200" u="sng">
              <a:solidFill>
                <a:schemeClr val="hlink"/>
              </a:solidFill>
              <a:latin typeface="Spectral SemiBold"/>
              <a:ea typeface="Spectral SemiBold"/>
              <a:cs typeface="Spectral SemiBold"/>
              <a:sym typeface="Spectral SemiBold"/>
            </a:endParaRPr>
          </a:p>
          <a:p>
            <a:pPr marL="0" lvl="0" indent="0" algn="l" rtl="0">
              <a:spcBef>
                <a:spcPts val="0"/>
              </a:spcBef>
              <a:spcAft>
                <a:spcPts val="0"/>
              </a:spcAft>
              <a:buNone/>
            </a:pPr>
            <a:endParaRPr sz="1000">
              <a:solidFill>
                <a:schemeClr val="dk2"/>
              </a:solidFill>
              <a:latin typeface="Calibri"/>
              <a:ea typeface="Calibri"/>
              <a:cs typeface="Calibri"/>
              <a:sym typeface="Calibri"/>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270479da42f_3_114"/>
          <p:cNvSpPr txBox="1">
            <a:spLocks noGrp="1"/>
          </p:cNvSpPr>
          <p:nvPr>
            <p:ph type="ftr" idx="11"/>
          </p:nvPr>
        </p:nvSpPr>
        <p:spPr>
          <a:xfrm>
            <a:off x="6956723" y="6384093"/>
            <a:ext cx="4531800" cy="207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lt1"/>
              </a:buClr>
              <a:buSzPts val="700"/>
              <a:buFont typeface="Arial"/>
              <a:buNone/>
            </a:pPr>
            <a:r>
              <a:rPr lang="en-US" b="0" i="0" u="none" strike="noStrike" cap="none"/>
              <a:t>© 2024 UNISYS CORPORATION. ALL RIGHTS RESERVED.</a:t>
            </a:r>
            <a:endParaRPr/>
          </a:p>
        </p:txBody>
      </p:sp>
      <p:sp>
        <p:nvSpPr>
          <p:cNvPr id="378" name="Google Shape;378;g270479da42f_3_114"/>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t>15</a:t>
            </a:fld>
            <a:endParaRPr/>
          </a:p>
        </p:txBody>
      </p:sp>
      <p:sp>
        <p:nvSpPr>
          <p:cNvPr id="379" name="Google Shape;379;g270479da42f_3_114"/>
          <p:cNvSpPr txBox="1">
            <a:spLocks noGrp="1"/>
          </p:cNvSpPr>
          <p:nvPr>
            <p:ph type="ctrTitle"/>
          </p:nvPr>
        </p:nvSpPr>
        <p:spPr>
          <a:xfrm>
            <a:off x="448945" y="1914700"/>
            <a:ext cx="5647200" cy="1978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2"/>
              </a:buClr>
              <a:buSzPts val="7200"/>
              <a:buFont typeface="Arial"/>
              <a:buNone/>
            </a:pPr>
            <a:r>
              <a:rPr lang="en-US"/>
              <a:t>Thank you</a:t>
            </a:r>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270479da42f_3_6"/>
          <p:cNvSpPr txBox="1">
            <a:spLocks noGrp="1"/>
          </p:cNvSpPr>
          <p:nvPr>
            <p:ph type="ftr" idx="11"/>
          </p:nvPr>
        </p:nvSpPr>
        <p:spPr>
          <a:xfrm>
            <a:off x="6947198" y="6384093"/>
            <a:ext cx="4531800" cy="207600"/>
          </a:xfrm>
          <a:prstGeom prst="rect">
            <a:avLst/>
          </a:prstGeom>
          <a:noFill/>
          <a:ln>
            <a:noFill/>
          </a:ln>
        </p:spPr>
        <p:txBody>
          <a:bodyPr spcFirstLastPara="1" wrap="square" lIns="0" tIns="0" rIns="0" bIns="0" anchor="b" anchorCtr="0">
            <a:normAutofit fontScale="92500"/>
          </a:bodyPr>
          <a:lstStyle/>
          <a:p>
            <a:pPr marL="0" marR="0" lvl="0" indent="0" algn="r" rtl="0">
              <a:lnSpc>
                <a:spcPct val="100000"/>
              </a:lnSpc>
              <a:spcBef>
                <a:spcPts val="0"/>
              </a:spcBef>
              <a:spcAft>
                <a:spcPts val="0"/>
              </a:spcAft>
              <a:buClr>
                <a:schemeClr val="lt1"/>
              </a:buClr>
              <a:buSzPct val="50000"/>
              <a:buFont typeface="Arial"/>
              <a:buNone/>
            </a:pPr>
            <a:r>
              <a:rPr lang="en-US" b="0" i="0" u="none" strike="noStrike" cap="none"/>
              <a:t>© 2024 UNISYS CORPORATION. ALL RIGHTS RESERVED.</a:t>
            </a:r>
            <a:endParaRPr/>
          </a:p>
        </p:txBody>
      </p:sp>
      <p:sp>
        <p:nvSpPr>
          <p:cNvPr id="254" name="Google Shape;254;g270479da42f_3_6"/>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rm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t>2</a:t>
            </a:fld>
            <a:endParaRPr/>
          </a:p>
        </p:txBody>
      </p:sp>
      <p:sp>
        <p:nvSpPr>
          <p:cNvPr id="255" name="Google Shape;255;g270479da42f_3_6"/>
          <p:cNvSpPr txBox="1">
            <a:spLocks noGrp="1"/>
          </p:cNvSpPr>
          <p:nvPr>
            <p:ph type="body" idx="2"/>
          </p:nvPr>
        </p:nvSpPr>
        <p:spPr>
          <a:xfrm>
            <a:off x="5696262" y="920906"/>
            <a:ext cx="2109300" cy="9213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lt1"/>
              </a:buClr>
              <a:buSzPts val="1800"/>
              <a:buNone/>
            </a:pPr>
            <a:r>
              <a:rPr lang="en-US"/>
              <a:t>Overview of project</a:t>
            </a:r>
            <a:endParaRPr/>
          </a:p>
        </p:txBody>
      </p:sp>
      <p:sp>
        <p:nvSpPr>
          <p:cNvPr id="256" name="Google Shape;256;g270479da42f_3_6"/>
          <p:cNvSpPr txBox="1">
            <a:spLocks noGrp="1"/>
          </p:cNvSpPr>
          <p:nvPr>
            <p:ph type="body" idx="3"/>
          </p:nvPr>
        </p:nvSpPr>
        <p:spPr>
          <a:xfrm>
            <a:off x="5696262" y="3638275"/>
            <a:ext cx="2109300" cy="9213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lt1"/>
              </a:buClr>
              <a:buSzPts val="1800"/>
              <a:buNone/>
            </a:pPr>
            <a:r>
              <a:rPr lang="en-US"/>
              <a:t>Technologies used</a:t>
            </a:r>
            <a:endParaRPr/>
          </a:p>
        </p:txBody>
      </p:sp>
      <p:sp>
        <p:nvSpPr>
          <p:cNvPr id="257" name="Google Shape;257;g270479da42f_3_6"/>
          <p:cNvSpPr txBox="1">
            <a:spLocks noGrp="1"/>
          </p:cNvSpPr>
          <p:nvPr>
            <p:ph type="body" idx="4"/>
          </p:nvPr>
        </p:nvSpPr>
        <p:spPr>
          <a:xfrm>
            <a:off x="5696262" y="2319103"/>
            <a:ext cx="2109300" cy="9213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lt1"/>
              </a:buClr>
              <a:buSzPts val="1800"/>
              <a:buNone/>
            </a:pPr>
            <a:r>
              <a:rPr lang="en-US"/>
              <a:t>Architecture / workflow</a:t>
            </a:r>
            <a:endParaRPr/>
          </a:p>
        </p:txBody>
      </p:sp>
      <p:sp>
        <p:nvSpPr>
          <p:cNvPr id="258" name="Google Shape;258;g270479da42f_3_6"/>
          <p:cNvSpPr txBox="1">
            <a:spLocks noGrp="1"/>
          </p:cNvSpPr>
          <p:nvPr>
            <p:ph type="title"/>
          </p:nvPr>
        </p:nvSpPr>
        <p:spPr>
          <a:xfrm>
            <a:off x="460462" y="648088"/>
            <a:ext cx="3413700" cy="27810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2"/>
              </a:buClr>
              <a:buSzPts val="3200"/>
              <a:buFont typeface="Arial"/>
              <a:buNone/>
            </a:pPr>
            <a:r>
              <a:rPr lang="en-US"/>
              <a:t>Today’s Agenda</a:t>
            </a:r>
            <a:endParaRPr/>
          </a:p>
        </p:txBody>
      </p:sp>
      <p:sp>
        <p:nvSpPr>
          <p:cNvPr id="259" name="Google Shape;259;g270479da42f_3_6"/>
          <p:cNvSpPr txBox="1"/>
          <p:nvPr/>
        </p:nvSpPr>
        <p:spPr>
          <a:xfrm>
            <a:off x="5694203" y="4994341"/>
            <a:ext cx="2109300" cy="921300"/>
          </a:xfrm>
          <a:prstGeom prst="rect">
            <a:avLst/>
          </a:prstGeom>
          <a:noFill/>
          <a:ln>
            <a:noFill/>
          </a:ln>
        </p:spPr>
        <p:txBody>
          <a:bodyPr spcFirstLastPara="1" wrap="square" lIns="0" tIns="0" rIns="0" bIns="0" anchor="ctr" anchorCtr="0">
            <a:normAutofit/>
          </a:bodyPr>
          <a:lstStyle/>
          <a:p>
            <a:pPr marL="0" marR="0" lvl="0" indent="0" algn="l" rtl="0">
              <a:lnSpc>
                <a:spcPct val="100000"/>
              </a:lnSpc>
              <a:spcBef>
                <a:spcPts val="0"/>
              </a:spcBef>
              <a:spcAft>
                <a:spcPts val="0"/>
              </a:spcAft>
              <a:buClr>
                <a:schemeClr val="lt1"/>
              </a:buClr>
              <a:buSzPts val="1800"/>
              <a:buFont typeface="Arial"/>
              <a:buNone/>
            </a:pPr>
            <a:r>
              <a:rPr lang="en-US" sz="1800" b="0" i="0" u="none" strike="noStrike" cap="none">
                <a:solidFill>
                  <a:schemeClr val="lt1"/>
                </a:solidFill>
                <a:latin typeface="Arial"/>
                <a:ea typeface="Arial"/>
                <a:cs typeface="Arial"/>
                <a:sym typeface="Arial"/>
              </a:rPr>
              <a:t>Additional information</a:t>
            </a:r>
            <a:endParaRPr sz="1400" b="0" i="0" u="none" strike="noStrike" cap="none">
              <a:solidFill>
                <a:srgbClr val="000000"/>
              </a:solidFill>
              <a:latin typeface="Arial"/>
              <a:ea typeface="Arial"/>
              <a:cs typeface="Arial"/>
              <a:sym typeface="Arial"/>
            </a:endParaRPr>
          </a:p>
        </p:txBody>
      </p:sp>
      <p:sp>
        <p:nvSpPr>
          <p:cNvPr id="260" name="Google Shape;260;g270479da42f_3_6"/>
          <p:cNvSpPr txBox="1"/>
          <p:nvPr/>
        </p:nvSpPr>
        <p:spPr>
          <a:xfrm>
            <a:off x="9491154" y="920906"/>
            <a:ext cx="2109300" cy="921300"/>
          </a:xfrm>
          <a:prstGeom prst="rect">
            <a:avLst/>
          </a:prstGeom>
          <a:noFill/>
          <a:ln>
            <a:noFill/>
          </a:ln>
        </p:spPr>
        <p:txBody>
          <a:bodyPr spcFirstLastPara="1" wrap="square" lIns="0" tIns="0" rIns="0" bIns="0" anchor="ctr" anchorCtr="0">
            <a:normAutofit/>
          </a:bodyPr>
          <a:lstStyle/>
          <a:p>
            <a:pPr marL="0" marR="0" lvl="0" indent="0" algn="l" rtl="0">
              <a:lnSpc>
                <a:spcPct val="100000"/>
              </a:lnSpc>
              <a:spcBef>
                <a:spcPts val="0"/>
              </a:spcBef>
              <a:spcAft>
                <a:spcPts val="0"/>
              </a:spcAft>
              <a:buClr>
                <a:schemeClr val="lt1"/>
              </a:buClr>
              <a:buSzPts val="1800"/>
              <a:buFont typeface="Arial"/>
              <a:buNone/>
            </a:pPr>
            <a:r>
              <a:rPr lang="en-US" sz="1800" b="0" i="0" u="none" strike="noStrike" cap="none">
                <a:solidFill>
                  <a:schemeClr val="lt1"/>
                </a:solidFill>
                <a:latin typeface="Arial"/>
                <a:ea typeface="Arial"/>
                <a:cs typeface="Arial"/>
                <a:sym typeface="Arial"/>
              </a:rPr>
              <a:t>Team details</a:t>
            </a:r>
            <a:endParaRPr sz="1400" b="0" i="0" u="none" strike="noStrike" cap="none">
              <a:solidFill>
                <a:srgbClr val="000000"/>
              </a:solidFill>
              <a:latin typeface="Arial"/>
              <a:ea typeface="Arial"/>
              <a:cs typeface="Arial"/>
              <a:sym typeface="Arial"/>
            </a:endParaRPr>
          </a:p>
        </p:txBody>
      </p:sp>
      <p:sp>
        <p:nvSpPr>
          <p:cNvPr id="261" name="Google Shape;261;g270479da42f_3_6"/>
          <p:cNvSpPr txBox="1"/>
          <p:nvPr/>
        </p:nvSpPr>
        <p:spPr>
          <a:xfrm>
            <a:off x="9491154" y="2319103"/>
            <a:ext cx="2109300" cy="921300"/>
          </a:xfrm>
          <a:prstGeom prst="rect">
            <a:avLst/>
          </a:prstGeom>
          <a:noFill/>
          <a:ln>
            <a:noFill/>
          </a:ln>
        </p:spPr>
        <p:txBody>
          <a:bodyPr spcFirstLastPara="1" wrap="square" lIns="0" tIns="0" rIns="0" bIns="0" anchor="ctr" anchorCtr="0">
            <a:normAutofit/>
          </a:bodyPr>
          <a:lstStyle/>
          <a:p>
            <a:pPr marL="0" marR="0" lvl="0" indent="0" algn="l" rtl="0">
              <a:lnSpc>
                <a:spcPct val="100000"/>
              </a:lnSpc>
              <a:spcBef>
                <a:spcPts val="0"/>
              </a:spcBef>
              <a:spcAft>
                <a:spcPts val="0"/>
              </a:spcAft>
              <a:buClr>
                <a:schemeClr val="lt1"/>
              </a:buClr>
              <a:buSzPts val="1800"/>
              <a:buFont typeface="Arial"/>
              <a:buNone/>
            </a:pPr>
            <a:r>
              <a:rPr lang="en-US" sz="1800" b="0" i="0" u="none" strike="noStrike" cap="none">
                <a:solidFill>
                  <a:schemeClr val="lt1"/>
                </a:solidFill>
                <a:latin typeface="Arial"/>
                <a:ea typeface="Arial"/>
                <a:cs typeface="Arial"/>
                <a:sym typeface="Arial"/>
              </a:rPr>
              <a:t>Supporting document</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270479da42f_3_18"/>
          <p:cNvSpPr txBox="1">
            <a:spLocks noGrp="1"/>
          </p:cNvSpPr>
          <p:nvPr>
            <p:ph type="ftr" idx="11"/>
          </p:nvPr>
        </p:nvSpPr>
        <p:spPr>
          <a:xfrm>
            <a:off x="6956723" y="6384093"/>
            <a:ext cx="4531800" cy="207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lt1"/>
              </a:buClr>
              <a:buSzPts val="700"/>
              <a:buFont typeface="Arial"/>
              <a:buNone/>
            </a:pPr>
            <a:r>
              <a:rPr lang="en-US" b="0" i="0" u="none" strike="noStrike" cap="none"/>
              <a:t>© 2024 UNISYS CORPORATION. ALL RIGHTS RESERVED.</a:t>
            </a:r>
            <a:endParaRPr/>
          </a:p>
        </p:txBody>
      </p:sp>
      <p:sp>
        <p:nvSpPr>
          <p:cNvPr id="267" name="Google Shape;267;g270479da42f_3_18"/>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t>3</a:t>
            </a:fld>
            <a:endParaRPr/>
          </a:p>
        </p:txBody>
      </p:sp>
      <p:sp>
        <p:nvSpPr>
          <p:cNvPr id="268" name="Google Shape;268;g270479da42f_3_18"/>
          <p:cNvSpPr txBox="1">
            <a:spLocks noGrp="1"/>
          </p:cNvSpPr>
          <p:nvPr>
            <p:ph type="ctrTitle"/>
          </p:nvPr>
        </p:nvSpPr>
        <p:spPr>
          <a:xfrm>
            <a:off x="448945" y="2225976"/>
            <a:ext cx="5647200" cy="1978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2"/>
              </a:buClr>
              <a:buSzPts val="4800"/>
              <a:buFont typeface="Arial"/>
              <a:buNone/>
            </a:pPr>
            <a:r>
              <a:rPr lang="en-US"/>
              <a:t>Overview of project</a:t>
            </a:r>
            <a:endParaRPr/>
          </a:p>
        </p:txBody>
      </p:sp>
      <p:sp>
        <p:nvSpPr>
          <p:cNvPr id="269" name="Google Shape;269;g270479da42f_3_18"/>
          <p:cNvSpPr txBox="1">
            <a:spLocks noGrp="1"/>
          </p:cNvSpPr>
          <p:nvPr>
            <p:ph type="subTitle" idx="1"/>
          </p:nvPr>
        </p:nvSpPr>
        <p:spPr>
          <a:xfrm>
            <a:off x="479425" y="4352308"/>
            <a:ext cx="5616600" cy="789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1600"/>
              </a:spcAft>
              <a:buClr>
                <a:schemeClr val="accent1"/>
              </a:buClr>
              <a:buSzPts val="2000"/>
              <a:buNone/>
            </a:pPr>
            <a:r>
              <a:rPr lang="en-US"/>
              <a:t>Brief overview covering problem statement or use case </a:t>
            </a:r>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270479da42f_3_25"/>
          <p:cNvSpPr txBox="1">
            <a:spLocks noGrp="1"/>
          </p:cNvSpPr>
          <p:nvPr>
            <p:ph type="ftr" idx="11"/>
          </p:nvPr>
        </p:nvSpPr>
        <p:spPr>
          <a:xfrm>
            <a:off x="6956723" y="6384093"/>
            <a:ext cx="4531800" cy="207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700"/>
              <a:buFont typeface="Arial"/>
              <a:buNone/>
            </a:pPr>
            <a:r>
              <a:rPr lang="en-US" b="0" i="0" u="none" strike="noStrike" cap="none"/>
              <a:t>© 2024 UNISYS CORPORATION. ALL RIGHTS RESERVED.</a:t>
            </a:r>
            <a:endParaRPr/>
          </a:p>
        </p:txBody>
      </p:sp>
      <p:sp>
        <p:nvSpPr>
          <p:cNvPr id="275" name="Google Shape;275;g270479da42f_3_25"/>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t>4</a:t>
            </a:fld>
            <a:endParaRPr/>
          </a:p>
        </p:txBody>
      </p:sp>
      <p:sp>
        <p:nvSpPr>
          <p:cNvPr id="276" name="Google Shape;276;g270479da42f_3_25"/>
          <p:cNvSpPr txBox="1">
            <a:spLocks noGrp="1"/>
          </p:cNvSpPr>
          <p:nvPr>
            <p:ph type="title"/>
          </p:nvPr>
        </p:nvSpPr>
        <p:spPr>
          <a:xfrm>
            <a:off x="548361" y="481514"/>
            <a:ext cx="11252100" cy="936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200"/>
              <a:buFont typeface="Arial"/>
              <a:buNone/>
            </a:pPr>
            <a:r>
              <a:rPr lang="en-US"/>
              <a:t>Project Overview</a:t>
            </a:r>
            <a:endParaRPr/>
          </a:p>
        </p:txBody>
      </p:sp>
      <p:pic>
        <p:nvPicPr>
          <p:cNvPr id="277" name="Google Shape;277;g270479da42f_3_25"/>
          <p:cNvPicPr preferRelativeResize="0"/>
          <p:nvPr/>
        </p:nvPicPr>
        <p:blipFill>
          <a:blip r:embed="rId3">
            <a:alphaModFix/>
          </a:blip>
          <a:stretch>
            <a:fillRect/>
          </a:stretch>
        </p:blipFill>
        <p:spPr>
          <a:xfrm>
            <a:off x="299375" y="1067900"/>
            <a:ext cx="11603452" cy="5035726"/>
          </a:xfrm>
          <a:prstGeom prst="rect">
            <a:avLst/>
          </a:prstGeom>
          <a:noFill/>
          <a:ln>
            <a:noFill/>
          </a:ln>
        </p:spPr>
      </p:pic>
      <p:sp>
        <p:nvSpPr>
          <p:cNvPr id="278" name="Google Shape;278;g270479da42f_3_25"/>
          <p:cNvSpPr txBox="1"/>
          <p:nvPr/>
        </p:nvSpPr>
        <p:spPr>
          <a:xfrm>
            <a:off x="666200" y="1417525"/>
            <a:ext cx="10826400" cy="4494300"/>
          </a:xfrm>
          <a:prstGeom prst="rect">
            <a:avLst/>
          </a:prstGeom>
          <a:noFill/>
          <a:ln>
            <a:noFill/>
          </a:ln>
        </p:spPr>
        <p:txBody>
          <a:bodyPr spcFirstLastPara="1" wrap="square" lIns="91425" tIns="91425" rIns="91425" bIns="91425" anchor="t" anchorCtr="0">
            <a:spAutoFit/>
          </a:bodyPr>
          <a:lstStyle/>
          <a:p>
            <a:pPr marL="215900" lvl="0" indent="0" algn="l" rtl="0">
              <a:lnSpc>
                <a:spcPct val="115000"/>
              </a:lnSpc>
              <a:spcBef>
                <a:spcPts val="0"/>
              </a:spcBef>
              <a:spcAft>
                <a:spcPts val="0"/>
              </a:spcAft>
              <a:buNone/>
            </a:pPr>
            <a:r>
              <a:rPr lang="en-US" sz="1700" b="1">
                <a:latin typeface="Calibri"/>
                <a:ea typeface="Calibri"/>
                <a:cs typeface="Calibri"/>
                <a:sym typeface="Calibri"/>
              </a:rPr>
              <a:t>To address the problem of dead stocks and irrelevant shopping spree,</a:t>
            </a:r>
            <a:endParaRPr sz="1700" b="1">
              <a:latin typeface="Calibri"/>
              <a:ea typeface="Calibri"/>
              <a:cs typeface="Calibri"/>
              <a:sym typeface="Calibri"/>
            </a:endParaRPr>
          </a:p>
          <a:p>
            <a:pPr marL="12700" lvl="0" indent="0" algn="l" rtl="0">
              <a:lnSpc>
                <a:spcPct val="115000"/>
              </a:lnSpc>
              <a:spcBef>
                <a:spcPts val="1600"/>
              </a:spcBef>
              <a:spcAft>
                <a:spcPts val="0"/>
              </a:spcAft>
              <a:buNone/>
            </a:pPr>
            <a:r>
              <a:rPr lang="en-US" sz="1800">
                <a:solidFill>
                  <a:srgbClr val="FFFFFF"/>
                </a:solidFill>
                <a:latin typeface="Calibri"/>
                <a:ea typeface="Calibri"/>
                <a:cs typeface="Calibri"/>
                <a:sym typeface="Calibri"/>
              </a:rPr>
              <a:t>● </a:t>
            </a:r>
            <a:r>
              <a:rPr lang="en-US" sz="1700">
                <a:latin typeface="Calibri"/>
                <a:ea typeface="Calibri"/>
                <a:cs typeface="Calibri"/>
                <a:sym typeface="Calibri"/>
              </a:rPr>
              <a:t>I am approaching to build a solution that uses automated tagging and tag-based billing dashboard in GCP. This will      help local businesses manage their inventory and pricing more effectively, and provide consumers with a better shopping experience.</a:t>
            </a:r>
            <a:endParaRPr sz="1700">
              <a:latin typeface="Calibri"/>
              <a:ea typeface="Calibri"/>
              <a:cs typeface="Calibri"/>
              <a:sym typeface="Calibri"/>
            </a:endParaRPr>
          </a:p>
          <a:p>
            <a:pPr marL="12700" lvl="0" indent="0" algn="l" rtl="0">
              <a:lnSpc>
                <a:spcPct val="115000"/>
              </a:lnSpc>
              <a:spcBef>
                <a:spcPts val="1200"/>
              </a:spcBef>
              <a:spcAft>
                <a:spcPts val="0"/>
              </a:spcAft>
              <a:buNone/>
            </a:pPr>
            <a:r>
              <a:rPr lang="en-US" sz="1800">
                <a:solidFill>
                  <a:srgbClr val="FFFFFF"/>
                </a:solidFill>
                <a:latin typeface="Calibri"/>
                <a:ea typeface="Calibri"/>
                <a:cs typeface="Calibri"/>
                <a:sym typeface="Calibri"/>
              </a:rPr>
              <a:t>● </a:t>
            </a:r>
            <a:r>
              <a:rPr lang="en-US" sz="1700">
                <a:latin typeface="Calibri"/>
                <a:ea typeface="Calibri"/>
                <a:cs typeface="Calibri"/>
                <a:sym typeface="Calibri"/>
              </a:rPr>
              <a:t>I am also planning to restrict incoming traffic to specific locations in GCP to ensure that local businesses are only serving customers in their target audience. This will help reduce the cost of serving customers outside of their target audience and improve the overall efficiency of the solution.</a:t>
            </a:r>
            <a:endParaRPr sz="1700">
              <a:latin typeface="Calibri"/>
              <a:ea typeface="Calibri"/>
              <a:cs typeface="Calibri"/>
              <a:sym typeface="Calibri"/>
            </a:endParaRPr>
          </a:p>
          <a:p>
            <a:pPr marL="12700" lvl="0" indent="0" algn="l" rtl="0">
              <a:lnSpc>
                <a:spcPct val="115000"/>
              </a:lnSpc>
              <a:spcBef>
                <a:spcPts val="1200"/>
              </a:spcBef>
              <a:spcAft>
                <a:spcPts val="0"/>
              </a:spcAft>
              <a:buNone/>
            </a:pPr>
            <a:r>
              <a:rPr lang="en-US" sz="1800">
                <a:solidFill>
                  <a:srgbClr val="FFFFFF"/>
                </a:solidFill>
                <a:latin typeface="Calibri"/>
                <a:ea typeface="Calibri"/>
                <a:cs typeface="Calibri"/>
                <a:sym typeface="Calibri"/>
              </a:rPr>
              <a:t>● </a:t>
            </a:r>
            <a:r>
              <a:rPr lang="en-US" sz="1700">
                <a:latin typeface="Calibri"/>
                <a:ea typeface="Calibri"/>
                <a:cs typeface="Calibri"/>
                <a:sym typeface="Calibri"/>
              </a:rPr>
              <a:t>Finally, I will use Gen-AI based tools to generate a specified virtual marketplace for each customer. This will help customers discover local businesses that stock the products they want, and provide local businesses with more visibility in the market.</a:t>
            </a:r>
            <a:endParaRPr sz="1700">
              <a:latin typeface="Calibri"/>
              <a:ea typeface="Calibri"/>
              <a:cs typeface="Calibri"/>
              <a:sym typeface="Calibri"/>
            </a:endParaRPr>
          </a:p>
          <a:p>
            <a:pPr marL="12700" lvl="0" indent="0" algn="l" rtl="0">
              <a:lnSpc>
                <a:spcPct val="115000"/>
              </a:lnSpc>
              <a:spcBef>
                <a:spcPts val="1200"/>
              </a:spcBef>
              <a:spcAft>
                <a:spcPts val="0"/>
              </a:spcAft>
              <a:buNone/>
            </a:pPr>
            <a:r>
              <a:rPr lang="en-US" sz="1800">
                <a:solidFill>
                  <a:srgbClr val="FFFFFF"/>
                </a:solidFill>
                <a:latin typeface="Calibri"/>
                <a:ea typeface="Calibri"/>
                <a:cs typeface="Calibri"/>
                <a:sym typeface="Calibri"/>
              </a:rPr>
              <a:t>● </a:t>
            </a:r>
            <a:r>
              <a:rPr lang="en-US" sz="1700">
                <a:latin typeface="Calibri"/>
                <a:ea typeface="Calibri"/>
                <a:cs typeface="Calibri"/>
                <a:sym typeface="Calibri"/>
              </a:rPr>
              <a:t>I hope this solution on GCP to bridge the gap between demand and supply in local markets does its intended and make a business out of it.</a:t>
            </a:r>
            <a:endParaRPr sz="1700">
              <a:latin typeface="Calibri"/>
              <a:ea typeface="Calibri"/>
              <a:cs typeface="Calibri"/>
              <a:sym typeface="Calibri"/>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270479da42f_3_34"/>
          <p:cNvSpPr txBox="1">
            <a:spLocks noGrp="1"/>
          </p:cNvSpPr>
          <p:nvPr>
            <p:ph type="ftr" idx="11"/>
          </p:nvPr>
        </p:nvSpPr>
        <p:spPr>
          <a:xfrm>
            <a:off x="6956723" y="6384093"/>
            <a:ext cx="4531800" cy="207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lt1"/>
              </a:buClr>
              <a:buSzPts val="700"/>
              <a:buFont typeface="Arial"/>
              <a:buNone/>
            </a:pPr>
            <a:r>
              <a:rPr lang="en-US" b="0" i="0" u="none" strike="noStrike" cap="none"/>
              <a:t>© 2024 UNISYS CORPORATION. ALL RIGHTS RESERVED.</a:t>
            </a:r>
            <a:endParaRPr/>
          </a:p>
        </p:txBody>
      </p:sp>
      <p:sp>
        <p:nvSpPr>
          <p:cNvPr id="284" name="Google Shape;284;g270479da42f_3_34"/>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t>5</a:t>
            </a:fld>
            <a:endParaRPr/>
          </a:p>
        </p:txBody>
      </p:sp>
      <p:sp>
        <p:nvSpPr>
          <p:cNvPr id="285" name="Google Shape;285;g270479da42f_3_34"/>
          <p:cNvSpPr txBox="1">
            <a:spLocks noGrp="1"/>
          </p:cNvSpPr>
          <p:nvPr>
            <p:ph type="ctrTitle"/>
          </p:nvPr>
        </p:nvSpPr>
        <p:spPr>
          <a:xfrm>
            <a:off x="448945" y="2225976"/>
            <a:ext cx="5647200" cy="1978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2"/>
              </a:buClr>
              <a:buSzPts val="4800"/>
              <a:buFont typeface="Arial"/>
              <a:buNone/>
            </a:pPr>
            <a:r>
              <a:rPr lang="en-US"/>
              <a:t>Architecture / workflow</a:t>
            </a:r>
            <a:endParaRPr/>
          </a:p>
        </p:txBody>
      </p:sp>
      <p:sp>
        <p:nvSpPr>
          <p:cNvPr id="286" name="Google Shape;286;g270479da42f_3_34"/>
          <p:cNvSpPr txBox="1">
            <a:spLocks noGrp="1"/>
          </p:cNvSpPr>
          <p:nvPr>
            <p:ph type="subTitle" idx="1"/>
          </p:nvPr>
        </p:nvSpPr>
        <p:spPr>
          <a:xfrm>
            <a:off x="479425" y="4352308"/>
            <a:ext cx="5616600" cy="789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1600"/>
              </a:spcAft>
              <a:buClr>
                <a:schemeClr val="accent5"/>
              </a:buClr>
              <a:buSzPts val="2000"/>
              <a:buNone/>
            </a:pPr>
            <a:r>
              <a:rPr lang="en-US"/>
              <a:t>Architecture / solution diagram and related details </a:t>
            </a:r>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70479da42f_3_41"/>
          <p:cNvSpPr txBox="1">
            <a:spLocks noGrp="1"/>
          </p:cNvSpPr>
          <p:nvPr>
            <p:ph type="ftr" idx="11"/>
          </p:nvPr>
        </p:nvSpPr>
        <p:spPr>
          <a:xfrm>
            <a:off x="6956723" y="6384093"/>
            <a:ext cx="4531800" cy="207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700"/>
              <a:buFont typeface="Arial"/>
              <a:buNone/>
            </a:pPr>
            <a:r>
              <a:rPr lang="en-US" b="0" i="0" u="none" strike="noStrike" cap="none"/>
              <a:t>© 2024 UNISYS CORPORATION. ALL RIGHTS RESERVED.</a:t>
            </a:r>
            <a:endParaRPr/>
          </a:p>
        </p:txBody>
      </p:sp>
      <p:sp>
        <p:nvSpPr>
          <p:cNvPr id="292" name="Google Shape;292;g270479da42f_3_41"/>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t>6</a:t>
            </a:fld>
            <a:endParaRPr/>
          </a:p>
        </p:txBody>
      </p:sp>
      <p:sp>
        <p:nvSpPr>
          <p:cNvPr id="293" name="Google Shape;293;g270479da42f_3_41"/>
          <p:cNvSpPr txBox="1">
            <a:spLocks noGrp="1"/>
          </p:cNvSpPr>
          <p:nvPr>
            <p:ph type="title"/>
          </p:nvPr>
        </p:nvSpPr>
        <p:spPr>
          <a:xfrm>
            <a:off x="469986" y="89664"/>
            <a:ext cx="11252100" cy="936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200"/>
              <a:buFont typeface="Arial"/>
              <a:buNone/>
            </a:pPr>
            <a:r>
              <a:rPr lang="en-US"/>
              <a:t>Solution design</a:t>
            </a:r>
            <a:endParaRPr/>
          </a:p>
        </p:txBody>
      </p:sp>
      <p:pic>
        <p:nvPicPr>
          <p:cNvPr id="294" name="Google Shape;294;g270479da42f_3_41"/>
          <p:cNvPicPr preferRelativeResize="0"/>
          <p:nvPr/>
        </p:nvPicPr>
        <p:blipFill>
          <a:blip r:embed="rId3">
            <a:alphaModFix/>
          </a:blip>
          <a:stretch>
            <a:fillRect/>
          </a:stretch>
        </p:blipFill>
        <p:spPr>
          <a:xfrm>
            <a:off x="348350" y="668625"/>
            <a:ext cx="11016324" cy="5715476"/>
          </a:xfrm>
          <a:prstGeom prst="rect">
            <a:avLst/>
          </a:prstGeom>
          <a:noFill/>
          <a:ln>
            <a:noFill/>
          </a:ln>
        </p:spPr>
      </p:pic>
      <p:pic>
        <p:nvPicPr>
          <p:cNvPr id="295" name="Google Shape;295;g270479da42f_3_41"/>
          <p:cNvPicPr preferRelativeResize="0"/>
          <p:nvPr/>
        </p:nvPicPr>
        <p:blipFill>
          <a:blip r:embed="rId4">
            <a:alphaModFix/>
          </a:blip>
          <a:stretch>
            <a:fillRect/>
          </a:stretch>
        </p:blipFill>
        <p:spPr>
          <a:xfrm>
            <a:off x="7632750" y="1342250"/>
            <a:ext cx="4193776" cy="2863751"/>
          </a:xfrm>
          <a:prstGeom prst="rect">
            <a:avLst/>
          </a:prstGeom>
          <a:noFill/>
          <a:ln>
            <a:noFill/>
          </a:ln>
        </p:spPr>
      </p:pic>
      <p:pic>
        <p:nvPicPr>
          <p:cNvPr id="296" name="Google Shape;296;g270479da42f_3_41"/>
          <p:cNvPicPr preferRelativeResize="0"/>
          <p:nvPr/>
        </p:nvPicPr>
        <p:blipFill>
          <a:blip r:embed="rId5">
            <a:alphaModFix/>
          </a:blip>
          <a:stretch>
            <a:fillRect/>
          </a:stretch>
        </p:blipFill>
        <p:spPr>
          <a:xfrm>
            <a:off x="8554946" y="1025671"/>
            <a:ext cx="2349386" cy="449500"/>
          </a:xfrm>
          <a:prstGeom prst="rect">
            <a:avLst/>
          </a:prstGeom>
          <a:noFill/>
          <a:ln>
            <a:noFill/>
          </a:ln>
        </p:spPr>
      </p:pic>
      <p:pic>
        <p:nvPicPr>
          <p:cNvPr id="297" name="Google Shape;297;g270479da42f_3_41"/>
          <p:cNvPicPr preferRelativeResize="0"/>
          <p:nvPr/>
        </p:nvPicPr>
        <p:blipFill>
          <a:blip r:embed="rId6">
            <a:alphaModFix/>
          </a:blip>
          <a:stretch>
            <a:fillRect/>
          </a:stretch>
        </p:blipFill>
        <p:spPr>
          <a:xfrm>
            <a:off x="7576988" y="4264750"/>
            <a:ext cx="4305300" cy="1192425"/>
          </a:xfrm>
          <a:prstGeom prst="rect">
            <a:avLst/>
          </a:prstGeom>
          <a:noFill/>
          <a:ln>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270479da42f_3_50"/>
          <p:cNvSpPr txBox="1">
            <a:spLocks noGrp="1"/>
          </p:cNvSpPr>
          <p:nvPr>
            <p:ph type="ftr" idx="11"/>
          </p:nvPr>
        </p:nvSpPr>
        <p:spPr>
          <a:xfrm>
            <a:off x="6956723" y="6384093"/>
            <a:ext cx="4531800" cy="207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lt1"/>
              </a:buClr>
              <a:buSzPts val="700"/>
              <a:buFont typeface="Arial"/>
              <a:buNone/>
            </a:pPr>
            <a:r>
              <a:rPr lang="en-US" b="0" i="0" u="none" strike="noStrike" cap="none"/>
              <a:t>© 2024 UNISYS CORPORATION. ALL RIGHTS RESERVED.</a:t>
            </a:r>
            <a:endParaRPr/>
          </a:p>
        </p:txBody>
      </p:sp>
      <p:sp>
        <p:nvSpPr>
          <p:cNvPr id="303" name="Google Shape;303;g270479da42f_3_50"/>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t>7</a:t>
            </a:fld>
            <a:endParaRPr/>
          </a:p>
        </p:txBody>
      </p:sp>
      <p:sp>
        <p:nvSpPr>
          <p:cNvPr id="304" name="Google Shape;304;g270479da42f_3_50"/>
          <p:cNvSpPr txBox="1">
            <a:spLocks noGrp="1"/>
          </p:cNvSpPr>
          <p:nvPr>
            <p:ph type="ctrTitle"/>
          </p:nvPr>
        </p:nvSpPr>
        <p:spPr>
          <a:xfrm>
            <a:off x="448945" y="2225976"/>
            <a:ext cx="5647200" cy="1978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2"/>
              </a:buClr>
              <a:buSzPts val="4800"/>
              <a:buFont typeface="Arial"/>
              <a:buNone/>
            </a:pPr>
            <a:r>
              <a:rPr lang="en-US"/>
              <a:t>Technologies used</a:t>
            </a:r>
            <a:endParaRPr/>
          </a:p>
        </p:txBody>
      </p:sp>
      <p:sp>
        <p:nvSpPr>
          <p:cNvPr id="305" name="Google Shape;305;g270479da42f_3_50"/>
          <p:cNvSpPr txBox="1">
            <a:spLocks noGrp="1"/>
          </p:cNvSpPr>
          <p:nvPr>
            <p:ph type="subTitle" idx="1"/>
          </p:nvPr>
        </p:nvSpPr>
        <p:spPr>
          <a:xfrm>
            <a:off x="479425" y="4352308"/>
            <a:ext cx="5616600" cy="789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1600"/>
              </a:spcAft>
              <a:buClr>
                <a:srgbClr val="FB2C28"/>
              </a:buClr>
              <a:buSzPts val="2000"/>
              <a:buNone/>
            </a:pPr>
            <a:r>
              <a:rPr lang="en-US"/>
              <a:t>Details of technology Stack adopted, covering why a particular tool/technology was selected </a:t>
            </a:r>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270479da42f_3_57"/>
          <p:cNvSpPr txBox="1">
            <a:spLocks noGrp="1"/>
          </p:cNvSpPr>
          <p:nvPr>
            <p:ph type="ftr" idx="11"/>
          </p:nvPr>
        </p:nvSpPr>
        <p:spPr>
          <a:xfrm>
            <a:off x="6956723" y="6384093"/>
            <a:ext cx="4531800" cy="207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700"/>
              <a:buFont typeface="Arial"/>
              <a:buNone/>
            </a:pPr>
            <a:r>
              <a:rPr lang="en-US" b="0" i="0" u="none" strike="noStrike" cap="none"/>
              <a:t>© 2024 UNISYS CORPORATION. ALL RIGHTS RESERVED.</a:t>
            </a:r>
            <a:endParaRPr/>
          </a:p>
        </p:txBody>
      </p:sp>
      <p:sp>
        <p:nvSpPr>
          <p:cNvPr id="311" name="Google Shape;311;g270479da42f_3_57"/>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t>8</a:t>
            </a:fld>
            <a:endParaRPr/>
          </a:p>
        </p:txBody>
      </p:sp>
      <p:sp>
        <p:nvSpPr>
          <p:cNvPr id="312" name="Google Shape;312;g270479da42f_3_57"/>
          <p:cNvSpPr txBox="1">
            <a:spLocks noGrp="1"/>
          </p:cNvSpPr>
          <p:nvPr>
            <p:ph type="title"/>
          </p:nvPr>
        </p:nvSpPr>
        <p:spPr>
          <a:xfrm>
            <a:off x="529036" y="236614"/>
            <a:ext cx="11252100" cy="936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200"/>
              <a:buFont typeface="Arial"/>
              <a:buNone/>
            </a:pPr>
            <a:r>
              <a:rPr lang="en-US"/>
              <a:t>Technology Used</a:t>
            </a:r>
            <a:endParaRPr/>
          </a:p>
        </p:txBody>
      </p:sp>
      <p:pic>
        <p:nvPicPr>
          <p:cNvPr id="313" name="Google Shape;313;g270479da42f_3_57"/>
          <p:cNvPicPr preferRelativeResize="0"/>
          <p:nvPr/>
        </p:nvPicPr>
        <p:blipFill>
          <a:blip r:embed="rId3">
            <a:alphaModFix/>
          </a:blip>
          <a:stretch>
            <a:fillRect/>
          </a:stretch>
        </p:blipFill>
        <p:spPr>
          <a:xfrm>
            <a:off x="348350" y="1172614"/>
            <a:ext cx="11887202" cy="4707227"/>
          </a:xfrm>
          <a:prstGeom prst="rect">
            <a:avLst/>
          </a:prstGeom>
          <a:noFill/>
          <a:ln>
            <a:noFill/>
          </a:ln>
        </p:spPr>
      </p:pic>
      <p:pic>
        <p:nvPicPr>
          <p:cNvPr id="314" name="Google Shape;314;g270479da42f_3_57"/>
          <p:cNvPicPr preferRelativeResize="0"/>
          <p:nvPr/>
        </p:nvPicPr>
        <p:blipFill>
          <a:blip r:embed="rId4">
            <a:alphaModFix/>
          </a:blip>
          <a:stretch>
            <a:fillRect/>
          </a:stretch>
        </p:blipFill>
        <p:spPr>
          <a:xfrm>
            <a:off x="406250" y="5831412"/>
            <a:ext cx="6550475" cy="1312975"/>
          </a:xfrm>
          <a:prstGeom prst="rect">
            <a:avLst/>
          </a:prstGeom>
          <a:noFill/>
          <a:ln>
            <a:no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270479da42f_3_66"/>
          <p:cNvSpPr txBox="1">
            <a:spLocks noGrp="1"/>
          </p:cNvSpPr>
          <p:nvPr>
            <p:ph type="ftr" idx="11"/>
          </p:nvPr>
        </p:nvSpPr>
        <p:spPr>
          <a:xfrm>
            <a:off x="6956723" y="6384093"/>
            <a:ext cx="4531800" cy="2076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700"/>
              <a:buFont typeface="Arial"/>
              <a:buNone/>
            </a:pPr>
            <a:r>
              <a:rPr lang="en-US" b="0" i="0" u="none" strike="noStrike" cap="none"/>
              <a:t>© 2024 UNISYS CORPORATION. ALL RIGHTS RESERVED.</a:t>
            </a:r>
            <a:endParaRPr/>
          </a:p>
        </p:txBody>
      </p:sp>
      <p:sp>
        <p:nvSpPr>
          <p:cNvPr id="320" name="Google Shape;320;g270479da42f_3_66"/>
          <p:cNvSpPr txBox="1">
            <a:spLocks noGrp="1"/>
          </p:cNvSpPr>
          <p:nvPr>
            <p:ph type="sldNum" idx="12"/>
          </p:nvPr>
        </p:nvSpPr>
        <p:spPr>
          <a:xfrm>
            <a:off x="11492624" y="6384094"/>
            <a:ext cx="216000" cy="2076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t>9</a:t>
            </a:fld>
            <a:endParaRPr/>
          </a:p>
        </p:txBody>
      </p:sp>
      <p:sp>
        <p:nvSpPr>
          <p:cNvPr id="321" name="Google Shape;321;g270479da42f_3_66"/>
          <p:cNvSpPr txBox="1">
            <a:spLocks noGrp="1"/>
          </p:cNvSpPr>
          <p:nvPr>
            <p:ph type="ctrTitle"/>
          </p:nvPr>
        </p:nvSpPr>
        <p:spPr>
          <a:xfrm>
            <a:off x="448945" y="2225976"/>
            <a:ext cx="5647200" cy="1978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2"/>
              </a:buClr>
              <a:buSzPts val="4800"/>
              <a:buFont typeface="Arial"/>
              <a:buNone/>
            </a:pPr>
            <a:r>
              <a:rPr lang="en-US"/>
              <a:t>Additional Information</a:t>
            </a:r>
            <a:endParaRPr/>
          </a:p>
        </p:txBody>
      </p:sp>
      <p:sp>
        <p:nvSpPr>
          <p:cNvPr id="322" name="Google Shape;322;g270479da42f_3_66"/>
          <p:cNvSpPr txBox="1">
            <a:spLocks noGrp="1"/>
          </p:cNvSpPr>
          <p:nvPr>
            <p:ph type="subTitle" idx="1"/>
          </p:nvPr>
        </p:nvSpPr>
        <p:spPr>
          <a:xfrm>
            <a:off x="479425" y="4352308"/>
            <a:ext cx="5616600" cy="789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1600"/>
              </a:spcAft>
              <a:buClr>
                <a:schemeClr val="dk2"/>
              </a:buClr>
              <a:buSzPts val="2000"/>
              <a:buNone/>
            </a:pPr>
            <a:r>
              <a:rPr lang="en-US"/>
              <a:t>Any additional details not covered in previous slides</a:t>
            </a:r>
            <a:endParaRPr/>
          </a:p>
        </p:txBody>
      </p:sp>
    </p:spTree>
  </p:cSld>
  <p:clrMapOvr>
    <a:masterClrMapping/>
  </p:clrMapOvr>
  <p:transition>
    <p:fade/>
  </p:transition>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488</Words>
  <Application>Microsoft Office PowerPoint</Application>
  <PresentationFormat>Widescreen</PresentationFormat>
  <Paragraphs>74</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Spectral SemiBold</vt:lpstr>
      <vt:lpstr>Nunito</vt:lpstr>
      <vt:lpstr>Arial</vt:lpstr>
      <vt:lpstr>Shift</vt:lpstr>
      <vt:lpstr>UHackHive</vt:lpstr>
      <vt:lpstr>Today’s Agenda</vt:lpstr>
      <vt:lpstr>Overview of project</vt:lpstr>
      <vt:lpstr>Project Overview</vt:lpstr>
      <vt:lpstr>Architecture / workflow</vt:lpstr>
      <vt:lpstr>Solution design</vt:lpstr>
      <vt:lpstr>Technologies used</vt:lpstr>
      <vt:lpstr>Technology Used</vt:lpstr>
      <vt:lpstr>Additional Information</vt:lpstr>
      <vt:lpstr>Additional inputs</vt:lpstr>
      <vt:lpstr>Team details</vt:lpstr>
      <vt:lpstr>Team Details</vt:lpstr>
      <vt:lpstr>Supporting Documents</vt:lpstr>
      <vt:lpstr>Supporting Link/ Document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UHackHive</dc:title>
  <dc:creator>Sreenivasan, Adarsh Nagamangala</dc:creator>
  <cp:lastModifiedBy>Nikhil gupta</cp:lastModifiedBy>
  <cp:revision>1</cp:revision>
  <dcterms:created xsi:type="dcterms:W3CDTF">2023-02-28T04:45:25Z</dcterms:created>
  <dcterms:modified xsi:type="dcterms:W3CDTF">2024-06-03T18:39:08Z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bec90da-8de3-41c2-83a2-9a36daf445f7_Enabled">
    <vt:lpwstr>true</vt:lpwstr>
  </property>
  <property fmtid="{D5CDD505-2E9C-101B-9397-08002B2CF9AE}" pid="3" name="MSIP_Label_cbec90da-8de3-41c2-83a2-9a36daf445f7_SetDate">
    <vt:lpwstr>2022-10-17T15:49:57Z</vt:lpwstr>
  </property>
  <property fmtid="{D5CDD505-2E9C-101B-9397-08002B2CF9AE}" pid="4" name="MSIP_Label_cbec90da-8de3-41c2-83a2-9a36daf445f7_Method">
    <vt:lpwstr>Standard</vt:lpwstr>
  </property>
  <property fmtid="{D5CDD505-2E9C-101B-9397-08002B2CF9AE}" pid="5" name="MSIP_Label_cbec90da-8de3-41c2-83a2-9a36daf445f7_Name">
    <vt:lpwstr>Confidential File</vt:lpwstr>
  </property>
  <property fmtid="{D5CDD505-2E9C-101B-9397-08002B2CF9AE}" pid="6" name="MSIP_Label_cbec90da-8de3-41c2-83a2-9a36daf445f7_SiteId">
    <vt:lpwstr>8d894c2b-238f-490b-8dd1-d93898c5bf83</vt:lpwstr>
  </property>
  <property fmtid="{D5CDD505-2E9C-101B-9397-08002B2CF9AE}" pid="7" name="MSIP_Label_cbec90da-8de3-41c2-83a2-9a36daf445f7_ActionId">
    <vt:lpwstr>a3c789fa-08b5-4e1c-ab0a-be5d6b35874d</vt:lpwstr>
  </property>
  <property fmtid="{D5CDD505-2E9C-101B-9397-08002B2CF9AE}" pid="8" name="MSIP_Label_cbec90da-8de3-41c2-83a2-9a36daf445f7_ContentBits">
    <vt:lpwstr>0</vt:lpwstr>
  </property>
  <property fmtid="{D5CDD505-2E9C-101B-9397-08002B2CF9AE}" pid="9" name="ContentTypeId">
    <vt:lpwstr>0x010100F75CCEC423A42541BFE9B086A012AF61</vt:lpwstr>
  </property>
  <property fmtid="{D5CDD505-2E9C-101B-9397-08002B2CF9AE}" pid="10" name="MediaServiceImageTags">
    <vt:lpwstr/>
  </property>
</Properties>
</file>